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6" r:id="rId2"/>
    <p:sldId id="288" r:id="rId3"/>
    <p:sldId id="290" r:id="rId4"/>
    <p:sldId id="280" r:id="rId5"/>
    <p:sldId id="264" r:id="rId6"/>
    <p:sldId id="268" r:id="rId7"/>
    <p:sldId id="291" r:id="rId8"/>
    <p:sldId id="269" r:id="rId9"/>
    <p:sldId id="292" r:id="rId10"/>
    <p:sldId id="270" r:id="rId11"/>
    <p:sldId id="293" r:id="rId12"/>
    <p:sldId id="271" r:id="rId13"/>
    <p:sldId id="294" r:id="rId14"/>
    <p:sldId id="272" r:id="rId15"/>
    <p:sldId id="273" r:id="rId16"/>
    <p:sldId id="289" r:id="rId17"/>
  </p:sldIdLst>
  <p:sldSz cx="12192000" cy="6858000"/>
  <p:notesSz cx="6858000" cy="9144000"/>
  <p:embeddedFontLst>
    <p:embeddedFont>
      <p:font typeface="Tw Cen MT" panose="020B0602020104020603" pitchFamily="34" charset="0"/>
      <p:regular r:id="rId18"/>
      <p:bold r:id="rId19"/>
      <p:italic r:id="rId20"/>
      <p:boldItalic r:id="rId21"/>
    </p:embeddedFont>
    <p:embeddedFont>
      <p:font typeface="得意黑" pitchFamily="50" charset="-122"/>
      <p:italic r:id="rId2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BBE"/>
    <a:srgbClr val="91CE50"/>
    <a:srgbClr val="FEC630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741" y="-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25.04.2023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得意黑" pitchFamily="50" charset="-122"/>
              </a:defRPr>
            </a:lvl1pPr>
          </a:lstStyle>
          <a:p>
            <a:fld id="{3FDFAF59-80FD-42F8-B77B-6179688B7234}" type="datetimeFigureOut">
              <a:rPr lang="de-DE" smtClean="0"/>
              <a:pPr/>
              <a:t>25.04.2023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得意黑" pitchFamily="50" charset="-122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得意黑" pitchFamily="50" charset="-122"/>
              </a:defRPr>
            </a:lvl1pPr>
          </a:lstStyle>
          <a:p>
            <a:fld id="{A4489FD0-501B-4C6F-9CB2-8996B7BF4EF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得意黑" pitchFamily="50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得意黑" pitchFamily="50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205878" y="1085040"/>
            <a:ext cx="977968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100" dirty="0">
                <a:solidFill>
                  <a:srgbClr val="EF3078"/>
                </a:solidFill>
                <a:latin typeface="Tw Cen MT" panose="020B0602020104020603" pitchFamily="34" charset="0"/>
                <a:ea typeface="得意黑" pitchFamily="50" charset="-122"/>
              </a:rPr>
              <a:t>Party</a:t>
            </a:r>
            <a:endParaRPr lang="en-US" sz="14100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4394713" y="5068196"/>
            <a:ext cx="3402294" cy="451824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583709-595F-4CE2-B8B0-C47733F186E5}"/>
              </a:ext>
            </a:extLst>
          </p:cNvPr>
          <p:cNvSpPr txBox="1"/>
          <p:nvPr/>
        </p:nvSpPr>
        <p:spPr>
          <a:xfrm>
            <a:off x="2456403" y="3257862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100" dirty="0">
                <a:solidFill>
                  <a:srgbClr val="03A1A4"/>
                </a:solidFill>
                <a:latin typeface="得意黑" pitchFamily="50" charset="-122"/>
                <a:ea typeface="得意黑" pitchFamily="50" charset="-122"/>
              </a:rPr>
              <a:t>一个专属大学生的社交平台</a:t>
            </a:r>
            <a:endParaRPr lang="en-US" sz="4100" dirty="0">
              <a:solidFill>
                <a:srgbClr val="03A1A4"/>
              </a:solidFill>
              <a:latin typeface="得意黑" pitchFamily="50" charset="-122"/>
              <a:ea typeface="得意黑" pitchFamily="50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3F83E4-1978-462D-82E9-2028E8170B29}"/>
              </a:ext>
            </a:extLst>
          </p:cNvPr>
          <p:cNvSpPr txBox="1"/>
          <p:nvPr/>
        </p:nvSpPr>
        <p:spPr>
          <a:xfrm>
            <a:off x="2456263" y="4001446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Designed by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得意黑" pitchFamily="50" charset="-122"/>
                <a:ea typeface="得意黑" pitchFamily="50" charset="-122"/>
              </a:rPr>
              <a:t>王浩然、童唯育、冯思齐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得意黑" pitchFamily="50" charset="-122"/>
              <a:ea typeface="得意黑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6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根据用户选择的主界面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D6435A7-C509-D935-D615-D27CE6684182}"/>
              </a:ext>
            </a:extLst>
          </p:cNvPr>
          <p:cNvSpPr txBox="1"/>
          <p:nvPr/>
        </p:nvSpPr>
        <p:spPr>
          <a:xfrm>
            <a:off x="2123574" y="541421"/>
            <a:ext cx="7754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点击活动图标，将会进入活动的详情介绍页面。这里将会展示活动的细节，包括人数、地点及活动内容详情。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0959D-73A9-031B-BA9A-0538F1B56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19" y="1187752"/>
            <a:ext cx="6291156" cy="54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根据用户选择的主界面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AC35D2D-BCF0-29D6-8B62-79088EAA94D5}"/>
              </a:ext>
            </a:extLst>
          </p:cNvPr>
          <p:cNvSpPr txBox="1"/>
          <p:nvPr/>
        </p:nvSpPr>
        <p:spPr>
          <a:xfrm>
            <a:off x="2106605" y="215013"/>
            <a:ext cx="533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Demo</a:t>
            </a:r>
            <a:r>
              <a:rPr lang="zh-CN" altLang="en-US" sz="3600" dirty="0"/>
              <a:t>演示</a:t>
            </a:r>
          </a:p>
        </p:txBody>
      </p:sp>
      <p:pic>
        <p:nvPicPr>
          <p:cNvPr id="5" name="▶页面 1-Pixso 和另外 2 个页面 - 个人 - Microsoft​ Edge 2023-04-24 20-28-02_1">
            <a:hlinkClick r:id="" action="ppaction://media"/>
            <a:extLst>
              <a:ext uri="{FF2B5EF4-FFF2-40B4-BE49-F238E27FC236}">
                <a16:creationId xmlns:a16="http://schemas.microsoft.com/office/drawing/2014/main" id="{3252EAB6-06F3-2019-9D05-8BF5EC206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6752" y="861344"/>
            <a:ext cx="6950656" cy="41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根据用户选择的主界面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" name="Google Shape;275;p29">
            <a:extLst>
              <a:ext uri="{FF2B5EF4-FFF2-40B4-BE49-F238E27FC236}">
                <a16:creationId xmlns:a16="http://schemas.microsoft.com/office/drawing/2014/main" id="{0E2FB66E-62D4-903D-136F-DA3BDED37D4E}"/>
              </a:ext>
            </a:extLst>
          </p:cNvPr>
          <p:cNvGrpSpPr/>
          <p:nvPr/>
        </p:nvGrpSpPr>
        <p:grpSpPr>
          <a:xfrm>
            <a:off x="8429660" y="228670"/>
            <a:ext cx="2050156" cy="2108792"/>
            <a:chOff x="1292661" y="1707110"/>
            <a:chExt cx="3479076" cy="3205864"/>
          </a:xfrm>
        </p:grpSpPr>
        <p:sp>
          <p:nvSpPr>
            <p:cNvPr id="5" name="Google Shape;276;p29">
              <a:extLst>
                <a:ext uri="{FF2B5EF4-FFF2-40B4-BE49-F238E27FC236}">
                  <a16:creationId xmlns:a16="http://schemas.microsoft.com/office/drawing/2014/main" id="{517FF527-2229-6439-18A4-ED42078BEBA8}"/>
                </a:ext>
              </a:extLst>
            </p:cNvPr>
            <p:cNvSpPr/>
            <p:nvPr/>
          </p:nvSpPr>
          <p:spPr>
            <a:xfrm>
              <a:off x="1292661" y="4702378"/>
              <a:ext cx="3479076" cy="210596"/>
            </a:xfrm>
            <a:custGeom>
              <a:avLst/>
              <a:gdLst/>
              <a:ahLst/>
              <a:cxnLst/>
              <a:rect l="l" t="t" r="r" b="b"/>
              <a:pathLst>
                <a:path w="309802" h="18753" extrusionOk="0">
                  <a:moveTo>
                    <a:pt x="154901" y="1"/>
                  </a:moveTo>
                  <a:cubicBezTo>
                    <a:pt x="113812" y="1"/>
                    <a:pt x="74415" y="989"/>
                    <a:pt x="45363" y="2751"/>
                  </a:cubicBezTo>
                  <a:cubicBezTo>
                    <a:pt x="16312" y="4501"/>
                    <a:pt x="1" y="6894"/>
                    <a:pt x="1" y="9383"/>
                  </a:cubicBezTo>
                  <a:cubicBezTo>
                    <a:pt x="1" y="11859"/>
                    <a:pt x="16312" y="14252"/>
                    <a:pt x="45363" y="16003"/>
                  </a:cubicBezTo>
                  <a:cubicBezTo>
                    <a:pt x="74415" y="17765"/>
                    <a:pt x="113812" y="18753"/>
                    <a:pt x="154901" y="18753"/>
                  </a:cubicBezTo>
                  <a:cubicBezTo>
                    <a:pt x="195977" y="18753"/>
                    <a:pt x="235387" y="17765"/>
                    <a:pt x="264438" y="16003"/>
                  </a:cubicBezTo>
                  <a:cubicBezTo>
                    <a:pt x="293478" y="14252"/>
                    <a:pt x="309801" y="11859"/>
                    <a:pt x="309801" y="9383"/>
                  </a:cubicBezTo>
                  <a:cubicBezTo>
                    <a:pt x="309801" y="6894"/>
                    <a:pt x="293478" y="4501"/>
                    <a:pt x="264438" y="2751"/>
                  </a:cubicBezTo>
                  <a:cubicBezTo>
                    <a:pt x="235387" y="989"/>
                    <a:pt x="195977" y="1"/>
                    <a:pt x="154901" y="1"/>
                  </a:cubicBezTo>
                  <a:close/>
                </a:path>
              </a:pathLst>
            </a:custGeom>
            <a:solidFill>
              <a:srgbClr val="E9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77;p29">
              <a:extLst>
                <a:ext uri="{FF2B5EF4-FFF2-40B4-BE49-F238E27FC236}">
                  <a16:creationId xmlns:a16="http://schemas.microsoft.com/office/drawing/2014/main" id="{4047A99A-F9EB-F11C-AB21-CD6850D16094}"/>
                </a:ext>
              </a:extLst>
            </p:cNvPr>
            <p:cNvGrpSpPr/>
            <p:nvPr/>
          </p:nvGrpSpPr>
          <p:grpSpPr>
            <a:xfrm>
              <a:off x="1399685" y="1707110"/>
              <a:ext cx="3265010" cy="3091978"/>
              <a:chOff x="176800" y="-680600"/>
              <a:chExt cx="7268500" cy="6883300"/>
            </a:xfrm>
          </p:grpSpPr>
          <p:sp>
            <p:nvSpPr>
              <p:cNvPr id="7" name="Google Shape;278;p29">
                <a:extLst>
                  <a:ext uri="{FF2B5EF4-FFF2-40B4-BE49-F238E27FC236}">
                    <a16:creationId xmlns:a16="http://schemas.microsoft.com/office/drawing/2014/main" id="{574491A5-F174-D774-169D-87C84729647B}"/>
                  </a:ext>
                </a:extLst>
              </p:cNvPr>
              <p:cNvSpPr/>
              <p:nvPr/>
            </p:nvSpPr>
            <p:spPr>
              <a:xfrm>
                <a:off x="2420225" y="5720150"/>
                <a:ext cx="183375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8519" extrusionOk="0">
                    <a:moveTo>
                      <a:pt x="2377" y="0"/>
                    </a:moveTo>
                    <a:cubicBezTo>
                      <a:pt x="1539" y="0"/>
                      <a:pt x="711" y="155"/>
                      <a:pt x="1" y="573"/>
                    </a:cubicBezTo>
                    <a:lnTo>
                      <a:pt x="1" y="7836"/>
                    </a:lnTo>
                    <a:cubicBezTo>
                      <a:pt x="1108" y="8293"/>
                      <a:pt x="2291" y="8518"/>
                      <a:pt x="3544" y="8518"/>
                    </a:cubicBezTo>
                    <a:cubicBezTo>
                      <a:pt x="4216" y="8518"/>
                      <a:pt x="4909" y="8453"/>
                      <a:pt x="5620" y="8324"/>
                    </a:cubicBezTo>
                    <a:lnTo>
                      <a:pt x="7335" y="1311"/>
                    </a:lnTo>
                    <a:cubicBezTo>
                      <a:pt x="7335" y="1311"/>
                      <a:pt x="4811" y="0"/>
                      <a:pt x="2377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79;p29">
                <a:extLst>
                  <a:ext uri="{FF2B5EF4-FFF2-40B4-BE49-F238E27FC236}">
                    <a16:creationId xmlns:a16="http://schemas.microsoft.com/office/drawing/2014/main" id="{FE7B4BAA-D884-5582-6220-7C9EE313869A}"/>
                  </a:ext>
                </a:extLst>
              </p:cNvPr>
              <p:cNvSpPr/>
              <p:nvPr/>
            </p:nvSpPr>
            <p:spPr>
              <a:xfrm>
                <a:off x="3463225" y="5744800"/>
                <a:ext cx="183375" cy="209950"/>
              </a:xfrm>
              <a:custGeom>
                <a:avLst/>
                <a:gdLst/>
                <a:ahLst/>
                <a:cxnLst/>
                <a:rect l="l" t="t" r="r" b="b"/>
                <a:pathLst>
                  <a:path w="7335" h="8398" extrusionOk="0">
                    <a:moveTo>
                      <a:pt x="4949" y="0"/>
                    </a:moveTo>
                    <a:cubicBezTo>
                      <a:pt x="2517" y="0"/>
                      <a:pt x="0" y="1302"/>
                      <a:pt x="0" y="1302"/>
                    </a:cubicBezTo>
                    <a:lnTo>
                      <a:pt x="846" y="8398"/>
                    </a:lnTo>
                    <a:lnTo>
                      <a:pt x="6287" y="7921"/>
                    </a:lnTo>
                    <a:lnTo>
                      <a:pt x="7334" y="575"/>
                    </a:lnTo>
                    <a:cubicBezTo>
                      <a:pt x="6621" y="156"/>
                      <a:pt x="5790" y="0"/>
                      <a:pt x="4949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0;p29">
                <a:extLst>
                  <a:ext uri="{FF2B5EF4-FFF2-40B4-BE49-F238E27FC236}">
                    <a16:creationId xmlns:a16="http://schemas.microsoft.com/office/drawing/2014/main" id="{4A64F23F-8157-F4FF-D1BD-13E2EC98FFA7}"/>
                  </a:ext>
                </a:extLst>
              </p:cNvPr>
              <p:cNvSpPr/>
              <p:nvPr/>
            </p:nvSpPr>
            <p:spPr>
              <a:xfrm>
                <a:off x="2401175" y="2727850"/>
                <a:ext cx="1430275" cy="3086125"/>
              </a:xfrm>
              <a:custGeom>
                <a:avLst/>
                <a:gdLst/>
                <a:ahLst/>
                <a:cxnLst/>
                <a:rect l="l" t="t" r="r" b="b"/>
                <a:pathLst>
                  <a:path w="57211" h="123445" extrusionOk="0">
                    <a:moveTo>
                      <a:pt x="53579" y="0"/>
                    </a:moveTo>
                    <a:lnTo>
                      <a:pt x="7466" y="1298"/>
                    </a:lnTo>
                    <a:lnTo>
                      <a:pt x="1" y="120837"/>
                    </a:lnTo>
                    <a:lnTo>
                      <a:pt x="8752" y="122289"/>
                    </a:lnTo>
                    <a:lnTo>
                      <a:pt x="28469" y="16764"/>
                    </a:lnTo>
                    <a:cubicBezTo>
                      <a:pt x="28469" y="16764"/>
                      <a:pt x="29855" y="16653"/>
                      <a:pt x="31199" y="16653"/>
                    </a:cubicBezTo>
                    <a:cubicBezTo>
                      <a:pt x="31871" y="16653"/>
                      <a:pt x="32533" y="16681"/>
                      <a:pt x="33005" y="16764"/>
                    </a:cubicBezTo>
                    <a:lnTo>
                      <a:pt x="41935" y="123444"/>
                    </a:lnTo>
                    <a:lnTo>
                      <a:pt x="50257" y="122003"/>
                    </a:lnTo>
                    <a:cubicBezTo>
                      <a:pt x="50257" y="122003"/>
                      <a:pt x="57210" y="41208"/>
                      <a:pt x="53579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81;p29">
                <a:extLst>
                  <a:ext uri="{FF2B5EF4-FFF2-40B4-BE49-F238E27FC236}">
                    <a16:creationId xmlns:a16="http://schemas.microsoft.com/office/drawing/2014/main" id="{6ABA47CF-43DB-0DB3-6AB6-04E2F189EB17}"/>
                  </a:ext>
                </a:extLst>
              </p:cNvPr>
              <p:cNvSpPr/>
              <p:nvPr/>
            </p:nvSpPr>
            <p:spPr>
              <a:xfrm>
                <a:off x="2578575" y="3171500"/>
                <a:ext cx="456925" cy="244452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97781" extrusionOk="0">
                    <a:moveTo>
                      <a:pt x="17892" y="1"/>
                    </a:moveTo>
                    <a:cubicBezTo>
                      <a:pt x="17725" y="1"/>
                      <a:pt x="17571" y="124"/>
                      <a:pt x="17539" y="304"/>
                    </a:cubicBezTo>
                    <a:lnTo>
                      <a:pt x="37" y="97352"/>
                    </a:lnTo>
                    <a:cubicBezTo>
                      <a:pt x="1" y="97554"/>
                      <a:pt x="132" y="97733"/>
                      <a:pt x="322" y="97769"/>
                    </a:cubicBezTo>
                    <a:cubicBezTo>
                      <a:pt x="346" y="97780"/>
                      <a:pt x="370" y="97780"/>
                      <a:pt x="382" y="97780"/>
                    </a:cubicBezTo>
                    <a:cubicBezTo>
                      <a:pt x="560" y="97780"/>
                      <a:pt x="715" y="97661"/>
                      <a:pt x="739" y="97483"/>
                    </a:cubicBezTo>
                    <a:lnTo>
                      <a:pt x="18241" y="423"/>
                    </a:lnTo>
                    <a:cubicBezTo>
                      <a:pt x="18277" y="233"/>
                      <a:pt x="18146" y="42"/>
                      <a:pt x="17955" y="7"/>
                    </a:cubicBezTo>
                    <a:cubicBezTo>
                      <a:pt x="17934" y="3"/>
                      <a:pt x="17913" y="1"/>
                      <a:pt x="17892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82;p29">
                <a:extLst>
                  <a:ext uri="{FF2B5EF4-FFF2-40B4-BE49-F238E27FC236}">
                    <a16:creationId xmlns:a16="http://schemas.microsoft.com/office/drawing/2014/main" id="{9B910F49-A3B1-492E-8401-94C406AE0A63}"/>
                  </a:ext>
                </a:extLst>
              </p:cNvPr>
              <p:cNvSpPr/>
              <p:nvPr/>
            </p:nvSpPr>
            <p:spPr>
              <a:xfrm>
                <a:off x="3106925" y="2777825"/>
                <a:ext cx="146775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11527" extrusionOk="0">
                    <a:moveTo>
                      <a:pt x="5503" y="1"/>
                    </a:moveTo>
                    <a:cubicBezTo>
                      <a:pt x="5321" y="1"/>
                      <a:pt x="5155" y="140"/>
                      <a:pt x="5132" y="323"/>
                    </a:cubicBezTo>
                    <a:lnTo>
                      <a:pt x="4406" y="8217"/>
                    </a:lnTo>
                    <a:cubicBezTo>
                      <a:pt x="4275" y="9693"/>
                      <a:pt x="3060" y="10801"/>
                      <a:pt x="1572" y="10801"/>
                    </a:cubicBezTo>
                    <a:lnTo>
                      <a:pt x="358" y="10801"/>
                    </a:lnTo>
                    <a:cubicBezTo>
                      <a:pt x="155" y="10801"/>
                      <a:pt x="0" y="10967"/>
                      <a:pt x="0" y="11158"/>
                    </a:cubicBezTo>
                    <a:cubicBezTo>
                      <a:pt x="0" y="11360"/>
                      <a:pt x="155" y="11527"/>
                      <a:pt x="358" y="11527"/>
                    </a:cubicBezTo>
                    <a:lnTo>
                      <a:pt x="1572" y="11527"/>
                    </a:lnTo>
                    <a:cubicBezTo>
                      <a:pt x="3429" y="11527"/>
                      <a:pt x="4965" y="10134"/>
                      <a:pt x="5132" y="8276"/>
                    </a:cubicBezTo>
                    <a:lnTo>
                      <a:pt x="5858" y="394"/>
                    </a:lnTo>
                    <a:cubicBezTo>
                      <a:pt x="5870" y="192"/>
                      <a:pt x="5727" y="13"/>
                      <a:pt x="5525" y="2"/>
                    </a:cubicBezTo>
                    <a:cubicBezTo>
                      <a:pt x="5518" y="1"/>
                      <a:pt x="5510" y="1"/>
                      <a:pt x="550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83;p29">
                <a:extLst>
                  <a:ext uri="{FF2B5EF4-FFF2-40B4-BE49-F238E27FC236}">
                    <a16:creationId xmlns:a16="http://schemas.microsoft.com/office/drawing/2014/main" id="{45FA32B1-5B50-99C8-84D5-3900DA22E899}"/>
                  </a:ext>
                </a:extLst>
              </p:cNvPr>
              <p:cNvSpPr/>
              <p:nvPr/>
            </p:nvSpPr>
            <p:spPr>
              <a:xfrm>
                <a:off x="3296525" y="3170100"/>
                <a:ext cx="209275" cy="2478075"/>
              </a:xfrm>
              <a:custGeom>
                <a:avLst/>
                <a:gdLst/>
                <a:ahLst/>
                <a:cxnLst/>
                <a:rect l="l" t="t" r="r" b="b"/>
                <a:pathLst>
                  <a:path w="8371" h="99123" extrusionOk="0">
                    <a:moveTo>
                      <a:pt x="387" y="1"/>
                    </a:moveTo>
                    <a:cubicBezTo>
                      <a:pt x="374" y="1"/>
                      <a:pt x="360" y="1"/>
                      <a:pt x="346" y="3"/>
                    </a:cubicBezTo>
                    <a:cubicBezTo>
                      <a:pt x="156" y="15"/>
                      <a:pt x="1" y="193"/>
                      <a:pt x="13" y="384"/>
                    </a:cubicBezTo>
                    <a:lnTo>
                      <a:pt x="7633" y="98789"/>
                    </a:lnTo>
                    <a:cubicBezTo>
                      <a:pt x="7645" y="98979"/>
                      <a:pt x="7799" y="99122"/>
                      <a:pt x="7990" y="99122"/>
                    </a:cubicBezTo>
                    <a:lnTo>
                      <a:pt x="8026" y="99122"/>
                    </a:lnTo>
                    <a:cubicBezTo>
                      <a:pt x="8216" y="99110"/>
                      <a:pt x="8371" y="98932"/>
                      <a:pt x="8347" y="98729"/>
                    </a:cubicBezTo>
                    <a:lnTo>
                      <a:pt x="739" y="336"/>
                    </a:lnTo>
                    <a:cubicBezTo>
                      <a:pt x="728" y="148"/>
                      <a:pt x="572" y="1"/>
                      <a:pt x="38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84;p29">
                <a:extLst>
                  <a:ext uri="{FF2B5EF4-FFF2-40B4-BE49-F238E27FC236}">
                    <a16:creationId xmlns:a16="http://schemas.microsoft.com/office/drawing/2014/main" id="{B99148BD-9E41-ED99-D6DE-00D7C1D87F4A}"/>
                  </a:ext>
                </a:extLst>
              </p:cNvPr>
              <p:cNvSpPr/>
              <p:nvPr/>
            </p:nvSpPr>
            <p:spPr>
              <a:xfrm>
                <a:off x="2618775" y="2702850"/>
                <a:ext cx="253025" cy="363150"/>
              </a:xfrm>
              <a:custGeom>
                <a:avLst/>
                <a:gdLst/>
                <a:ahLst/>
                <a:cxnLst/>
                <a:rect l="l" t="t" r="r" b="b"/>
                <a:pathLst>
                  <a:path w="10121" h="14526" extrusionOk="0">
                    <a:moveTo>
                      <a:pt x="9513" y="0"/>
                    </a:moveTo>
                    <a:cubicBezTo>
                      <a:pt x="9311" y="12"/>
                      <a:pt x="9156" y="167"/>
                      <a:pt x="9156" y="369"/>
                    </a:cubicBezTo>
                    <a:cubicBezTo>
                      <a:pt x="9394" y="11383"/>
                      <a:pt x="691" y="13716"/>
                      <a:pt x="310" y="13811"/>
                    </a:cubicBezTo>
                    <a:cubicBezTo>
                      <a:pt x="119" y="13859"/>
                      <a:pt x="0" y="14061"/>
                      <a:pt x="60" y="14252"/>
                    </a:cubicBezTo>
                    <a:cubicBezTo>
                      <a:pt x="95" y="14419"/>
                      <a:pt x="238" y="14526"/>
                      <a:pt x="405" y="14526"/>
                    </a:cubicBezTo>
                    <a:cubicBezTo>
                      <a:pt x="429" y="14526"/>
                      <a:pt x="465" y="14514"/>
                      <a:pt x="488" y="14514"/>
                    </a:cubicBezTo>
                    <a:cubicBezTo>
                      <a:pt x="584" y="14490"/>
                      <a:pt x="10121" y="11954"/>
                      <a:pt x="9882" y="357"/>
                    </a:cubicBezTo>
                    <a:cubicBezTo>
                      <a:pt x="9882" y="155"/>
                      <a:pt x="9716" y="0"/>
                      <a:pt x="9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85;p29">
                <a:extLst>
                  <a:ext uri="{FF2B5EF4-FFF2-40B4-BE49-F238E27FC236}">
                    <a16:creationId xmlns:a16="http://schemas.microsoft.com/office/drawing/2014/main" id="{46DEAC68-C929-FE69-3161-807892F10335}"/>
                  </a:ext>
                </a:extLst>
              </p:cNvPr>
              <p:cNvSpPr/>
              <p:nvPr/>
            </p:nvSpPr>
            <p:spPr>
              <a:xfrm>
                <a:off x="3533175" y="2702850"/>
                <a:ext cx="181875" cy="305700"/>
              </a:xfrm>
              <a:custGeom>
                <a:avLst/>
                <a:gdLst/>
                <a:ahLst/>
                <a:cxnLst/>
                <a:rect l="l" t="t" r="r" b="b"/>
                <a:pathLst>
                  <a:path w="7275" h="12228" extrusionOk="0">
                    <a:moveTo>
                      <a:pt x="369" y="0"/>
                    </a:moveTo>
                    <a:cubicBezTo>
                      <a:pt x="179" y="0"/>
                      <a:pt x="12" y="167"/>
                      <a:pt x="12" y="369"/>
                    </a:cubicBezTo>
                    <a:cubicBezTo>
                      <a:pt x="0" y="9466"/>
                      <a:pt x="6668" y="12180"/>
                      <a:pt x="6739" y="12204"/>
                    </a:cubicBezTo>
                    <a:cubicBezTo>
                      <a:pt x="6775" y="12228"/>
                      <a:pt x="6822" y="12228"/>
                      <a:pt x="6870" y="12228"/>
                    </a:cubicBezTo>
                    <a:cubicBezTo>
                      <a:pt x="7013" y="12228"/>
                      <a:pt x="7144" y="12145"/>
                      <a:pt x="7203" y="12002"/>
                    </a:cubicBezTo>
                    <a:cubicBezTo>
                      <a:pt x="7275" y="11823"/>
                      <a:pt x="7180" y="11609"/>
                      <a:pt x="7001" y="11537"/>
                    </a:cubicBezTo>
                    <a:cubicBezTo>
                      <a:pt x="6739" y="11442"/>
                      <a:pt x="726" y="8954"/>
                      <a:pt x="738" y="369"/>
                    </a:cubicBezTo>
                    <a:cubicBezTo>
                      <a:pt x="738" y="167"/>
                      <a:pt x="572" y="0"/>
                      <a:pt x="369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86;p29">
                <a:extLst>
                  <a:ext uri="{FF2B5EF4-FFF2-40B4-BE49-F238E27FC236}">
                    <a16:creationId xmlns:a16="http://schemas.microsoft.com/office/drawing/2014/main" id="{3B42910B-28F2-4F1B-58BF-2BF94F5E5577}"/>
                  </a:ext>
                </a:extLst>
              </p:cNvPr>
              <p:cNvSpPr/>
              <p:nvPr/>
            </p:nvSpPr>
            <p:spPr>
              <a:xfrm>
                <a:off x="1881775" y="5855325"/>
                <a:ext cx="7194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28778" h="13895" extrusionOk="0">
                    <a:moveTo>
                      <a:pt x="20777" y="0"/>
                    </a:moveTo>
                    <a:cubicBezTo>
                      <a:pt x="20777" y="0"/>
                      <a:pt x="15478" y="2810"/>
                      <a:pt x="13693" y="4477"/>
                    </a:cubicBezTo>
                    <a:cubicBezTo>
                      <a:pt x="13693" y="4477"/>
                      <a:pt x="7513" y="5620"/>
                      <a:pt x="3322" y="8084"/>
                    </a:cubicBezTo>
                    <a:cubicBezTo>
                      <a:pt x="1786" y="8989"/>
                      <a:pt x="691" y="10454"/>
                      <a:pt x="227" y="12132"/>
                    </a:cubicBezTo>
                    <a:cubicBezTo>
                      <a:pt x="84" y="12704"/>
                      <a:pt x="0" y="13287"/>
                      <a:pt x="0" y="13895"/>
                    </a:cubicBezTo>
                    <a:lnTo>
                      <a:pt x="27409" y="13895"/>
                    </a:lnTo>
                    <a:cubicBezTo>
                      <a:pt x="27468" y="13311"/>
                      <a:pt x="27551" y="12728"/>
                      <a:pt x="27635" y="12132"/>
                    </a:cubicBezTo>
                    <a:cubicBezTo>
                      <a:pt x="28123" y="8584"/>
                      <a:pt x="28778" y="4870"/>
                      <a:pt x="27635" y="976"/>
                    </a:cubicBezTo>
                    <a:cubicBezTo>
                      <a:pt x="27635" y="976"/>
                      <a:pt x="27077" y="1159"/>
                      <a:pt x="26020" y="1159"/>
                    </a:cubicBezTo>
                    <a:cubicBezTo>
                      <a:pt x="24855" y="1159"/>
                      <a:pt x="23081" y="937"/>
                      <a:pt x="20777" y="0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87;p29">
                <a:extLst>
                  <a:ext uri="{FF2B5EF4-FFF2-40B4-BE49-F238E27FC236}">
                    <a16:creationId xmlns:a16="http://schemas.microsoft.com/office/drawing/2014/main" id="{D7E323D8-B308-6840-5ADD-248FBCA95D43}"/>
                  </a:ext>
                </a:extLst>
              </p:cNvPr>
              <p:cNvSpPr/>
              <p:nvPr/>
            </p:nvSpPr>
            <p:spPr>
              <a:xfrm>
                <a:off x="2021075" y="5975875"/>
                <a:ext cx="240225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167" extrusionOk="0">
                    <a:moveTo>
                      <a:pt x="4263" y="0"/>
                    </a:moveTo>
                    <a:cubicBezTo>
                      <a:pt x="1727" y="12"/>
                      <a:pt x="0" y="2167"/>
                      <a:pt x="0" y="2167"/>
                    </a:cubicBezTo>
                    <a:lnTo>
                      <a:pt x="2001" y="1357"/>
                    </a:lnTo>
                    <a:cubicBezTo>
                      <a:pt x="2001" y="1357"/>
                      <a:pt x="2855" y="1031"/>
                      <a:pt x="4307" y="1031"/>
                    </a:cubicBezTo>
                    <a:cubicBezTo>
                      <a:pt x="4652" y="1031"/>
                      <a:pt x="5032" y="1050"/>
                      <a:pt x="5442" y="1095"/>
                    </a:cubicBezTo>
                    <a:cubicBezTo>
                      <a:pt x="6418" y="1215"/>
                      <a:pt x="7216" y="1500"/>
                      <a:pt x="7775" y="1750"/>
                    </a:cubicBezTo>
                    <a:cubicBezTo>
                      <a:pt x="8134" y="1922"/>
                      <a:pt x="8521" y="2010"/>
                      <a:pt x="8913" y="2010"/>
                    </a:cubicBezTo>
                    <a:cubicBezTo>
                      <a:pt x="9145" y="2010"/>
                      <a:pt x="9378" y="1979"/>
                      <a:pt x="9609" y="1917"/>
                    </a:cubicBezTo>
                    <a:cubicBezTo>
                      <a:pt x="9609" y="1917"/>
                      <a:pt x="7775" y="0"/>
                      <a:pt x="4263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88;p29">
                <a:extLst>
                  <a:ext uri="{FF2B5EF4-FFF2-40B4-BE49-F238E27FC236}">
                    <a16:creationId xmlns:a16="http://schemas.microsoft.com/office/drawing/2014/main" id="{E6960840-DFA9-EBCA-8D48-B779CD4A99C8}"/>
                  </a:ext>
                </a:extLst>
              </p:cNvPr>
              <p:cNvSpPr/>
              <p:nvPr/>
            </p:nvSpPr>
            <p:spPr>
              <a:xfrm>
                <a:off x="2108000" y="5949075"/>
                <a:ext cx="23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2156" extrusionOk="0">
                    <a:moveTo>
                      <a:pt x="4251" y="1"/>
                    </a:moveTo>
                    <a:cubicBezTo>
                      <a:pt x="1726" y="1"/>
                      <a:pt x="0" y="2156"/>
                      <a:pt x="0" y="2156"/>
                    </a:cubicBezTo>
                    <a:lnTo>
                      <a:pt x="2000" y="1358"/>
                    </a:lnTo>
                    <a:cubicBezTo>
                      <a:pt x="2000" y="1358"/>
                      <a:pt x="2846" y="1027"/>
                      <a:pt x="4285" y="1027"/>
                    </a:cubicBezTo>
                    <a:cubicBezTo>
                      <a:pt x="4636" y="1027"/>
                      <a:pt x="5023" y="1047"/>
                      <a:pt x="5441" y="1096"/>
                    </a:cubicBezTo>
                    <a:cubicBezTo>
                      <a:pt x="6406" y="1203"/>
                      <a:pt x="7215" y="1501"/>
                      <a:pt x="7763" y="1751"/>
                    </a:cubicBezTo>
                    <a:cubicBezTo>
                      <a:pt x="8127" y="1914"/>
                      <a:pt x="8514" y="1999"/>
                      <a:pt x="8902" y="1999"/>
                    </a:cubicBezTo>
                    <a:cubicBezTo>
                      <a:pt x="9135" y="1999"/>
                      <a:pt x="9368" y="1968"/>
                      <a:pt x="9597" y="1906"/>
                    </a:cubicBezTo>
                    <a:cubicBezTo>
                      <a:pt x="9597" y="1906"/>
                      <a:pt x="7775" y="1"/>
                      <a:pt x="4251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89;p29">
                <a:extLst>
                  <a:ext uri="{FF2B5EF4-FFF2-40B4-BE49-F238E27FC236}">
                    <a16:creationId xmlns:a16="http://schemas.microsoft.com/office/drawing/2014/main" id="{9544AC97-97AD-2BB4-7E01-EBBCC9817070}"/>
                  </a:ext>
                </a:extLst>
              </p:cNvPr>
              <p:cNvSpPr/>
              <p:nvPr/>
            </p:nvSpPr>
            <p:spPr>
              <a:xfrm>
                <a:off x="2197275" y="5917825"/>
                <a:ext cx="2402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610" h="2156" extrusionOk="0">
                    <a:moveTo>
                      <a:pt x="4263" y="0"/>
                    </a:moveTo>
                    <a:cubicBezTo>
                      <a:pt x="1727" y="0"/>
                      <a:pt x="1" y="2155"/>
                      <a:pt x="1" y="2155"/>
                    </a:cubicBezTo>
                    <a:lnTo>
                      <a:pt x="2013" y="1358"/>
                    </a:lnTo>
                    <a:cubicBezTo>
                      <a:pt x="2013" y="1358"/>
                      <a:pt x="2859" y="1027"/>
                      <a:pt x="4292" y="1027"/>
                    </a:cubicBezTo>
                    <a:cubicBezTo>
                      <a:pt x="4641" y="1027"/>
                      <a:pt x="5026" y="1047"/>
                      <a:pt x="5442" y="1096"/>
                    </a:cubicBezTo>
                    <a:cubicBezTo>
                      <a:pt x="6418" y="1203"/>
                      <a:pt x="7216" y="1501"/>
                      <a:pt x="7776" y="1751"/>
                    </a:cubicBezTo>
                    <a:cubicBezTo>
                      <a:pt x="8132" y="1914"/>
                      <a:pt x="8517" y="1999"/>
                      <a:pt x="8906" y="1999"/>
                    </a:cubicBezTo>
                    <a:cubicBezTo>
                      <a:pt x="9141" y="1999"/>
                      <a:pt x="9377" y="1968"/>
                      <a:pt x="9609" y="1905"/>
                    </a:cubicBezTo>
                    <a:cubicBezTo>
                      <a:pt x="9609" y="1905"/>
                      <a:pt x="7776" y="0"/>
                      <a:pt x="4263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0;p29">
                <a:extLst>
                  <a:ext uri="{FF2B5EF4-FFF2-40B4-BE49-F238E27FC236}">
                    <a16:creationId xmlns:a16="http://schemas.microsoft.com/office/drawing/2014/main" id="{6DFFC73F-B3A3-6E9F-9EE0-348D62B95665}"/>
                  </a:ext>
                </a:extLst>
              </p:cNvPr>
              <p:cNvSpPr/>
              <p:nvPr/>
            </p:nvSpPr>
            <p:spPr>
              <a:xfrm>
                <a:off x="1881775" y="6158625"/>
                <a:ext cx="6908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7635" h="1763" extrusionOk="0">
                    <a:moveTo>
                      <a:pt x="227" y="0"/>
                    </a:moveTo>
                    <a:cubicBezTo>
                      <a:pt x="84" y="572"/>
                      <a:pt x="0" y="1155"/>
                      <a:pt x="0" y="1763"/>
                    </a:cubicBezTo>
                    <a:lnTo>
                      <a:pt x="27409" y="1763"/>
                    </a:lnTo>
                    <a:cubicBezTo>
                      <a:pt x="27468" y="1179"/>
                      <a:pt x="27551" y="596"/>
                      <a:pt x="27635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91;p29">
                <a:extLst>
                  <a:ext uri="{FF2B5EF4-FFF2-40B4-BE49-F238E27FC236}">
                    <a16:creationId xmlns:a16="http://schemas.microsoft.com/office/drawing/2014/main" id="{2D435D21-0DD0-5170-413C-CE00FF4A4EE0}"/>
                  </a:ext>
                </a:extLst>
              </p:cNvPr>
              <p:cNvSpPr/>
              <p:nvPr/>
            </p:nvSpPr>
            <p:spPr>
              <a:xfrm>
                <a:off x="3440600" y="5867525"/>
                <a:ext cx="538775" cy="335175"/>
              </a:xfrm>
              <a:custGeom>
                <a:avLst/>
                <a:gdLst/>
                <a:ahLst/>
                <a:cxnLst/>
                <a:rect l="l" t="t" r="r" b="b"/>
                <a:pathLst>
                  <a:path w="21551" h="13407" extrusionOk="0">
                    <a:moveTo>
                      <a:pt x="7620" y="0"/>
                    </a:moveTo>
                    <a:cubicBezTo>
                      <a:pt x="6902" y="536"/>
                      <a:pt x="5466" y="680"/>
                      <a:pt x="4132" y="680"/>
                    </a:cubicBezTo>
                    <a:cubicBezTo>
                      <a:pt x="2593" y="680"/>
                      <a:pt x="1191" y="488"/>
                      <a:pt x="1191" y="488"/>
                    </a:cubicBezTo>
                    <a:cubicBezTo>
                      <a:pt x="0" y="5287"/>
                      <a:pt x="500" y="9418"/>
                      <a:pt x="965" y="11644"/>
                    </a:cubicBezTo>
                    <a:cubicBezTo>
                      <a:pt x="1191" y="12764"/>
                      <a:pt x="1417" y="13407"/>
                      <a:pt x="1417" y="13407"/>
                    </a:cubicBezTo>
                    <a:lnTo>
                      <a:pt x="21503" y="13407"/>
                    </a:lnTo>
                    <a:cubicBezTo>
                      <a:pt x="21551" y="12776"/>
                      <a:pt x="21527" y="12192"/>
                      <a:pt x="21455" y="11644"/>
                    </a:cubicBezTo>
                    <a:cubicBezTo>
                      <a:pt x="20705" y="5715"/>
                      <a:pt x="13669" y="4144"/>
                      <a:pt x="13669" y="4144"/>
                    </a:cubicBezTo>
                    <a:cubicBezTo>
                      <a:pt x="9513" y="560"/>
                      <a:pt x="7620" y="0"/>
                      <a:pt x="7620" y="0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92;p29">
                <a:extLst>
                  <a:ext uri="{FF2B5EF4-FFF2-40B4-BE49-F238E27FC236}">
                    <a16:creationId xmlns:a16="http://schemas.microsoft.com/office/drawing/2014/main" id="{D64253AE-106A-C138-72FC-5954DCA85DFA}"/>
                  </a:ext>
                </a:extLst>
              </p:cNvPr>
              <p:cNvSpPr/>
              <p:nvPr/>
            </p:nvSpPr>
            <p:spPr>
              <a:xfrm>
                <a:off x="3717125" y="598002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39" y="1"/>
                    </a:moveTo>
                    <a:cubicBezTo>
                      <a:pt x="1453" y="1"/>
                      <a:pt x="0" y="1906"/>
                      <a:pt x="0" y="1906"/>
                    </a:cubicBezTo>
                    <a:cubicBezTo>
                      <a:pt x="184" y="1968"/>
                      <a:pt x="371" y="1999"/>
                      <a:pt x="556" y="1999"/>
                    </a:cubicBezTo>
                    <a:cubicBezTo>
                      <a:pt x="865" y="1999"/>
                      <a:pt x="1170" y="1914"/>
                      <a:pt x="1453" y="1751"/>
                    </a:cubicBezTo>
                    <a:cubicBezTo>
                      <a:pt x="1893" y="1501"/>
                      <a:pt x="2524" y="1203"/>
                      <a:pt x="3298" y="1096"/>
                    </a:cubicBezTo>
                    <a:cubicBezTo>
                      <a:pt x="3628" y="1047"/>
                      <a:pt x="3932" y="1027"/>
                      <a:pt x="4209" y="1027"/>
                    </a:cubicBezTo>
                    <a:cubicBezTo>
                      <a:pt x="5344" y="1027"/>
                      <a:pt x="6013" y="1358"/>
                      <a:pt x="6013" y="1358"/>
                    </a:cubicBezTo>
                    <a:lnTo>
                      <a:pt x="7596" y="2156"/>
                    </a:lnTo>
                    <a:cubicBezTo>
                      <a:pt x="7596" y="2156"/>
                      <a:pt x="6239" y="1"/>
                      <a:pt x="4239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3;p29">
                <a:extLst>
                  <a:ext uri="{FF2B5EF4-FFF2-40B4-BE49-F238E27FC236}">
                    <a16:creationId xmlns:a16="http://schemas.microsoft.com/office/drawing/2014/main" id="{C4DA025A-67E5-2E7B-472E-DDDA950D1B68}"/>
                  </a:ext>
                </a:extLst>
              </p:cNvPr>
              <p:cNvSpPr/>
              <p:nvPr/>
            </p:nvSpPr>
            <p:spPr>
              <a:xfrm>
                <a:off x="3654025" y="5952950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27" y="0"/>
                    </a:moveTo>
                    <a:cubicBezTo>
                      <a:pt x="1441" y="0"/>
                      <a:pt x="0" y="1917"/>
                      <a:pt x="0" y="1917"/>
                    </a:cubicBezTo>
                    <a:cubicBezTo>
                      <a:pt x="182" y="1979"/>
                      <a:pt x="367" y="2010"/>
                      <a:pt x="551" y="2010"/>
                    </a:cubicBezTo>
                    <a:cubicBezTo>
                      <a:pt x="861" y="2010"/>
                      <a:pt x="1169" y="1922"/>
                      <a:pt x="1453" y="1751"/>
                    </a:cubicBezTo>
                    <a:cubicBezTo>
                      <a:pt x="1881" y="1500"/>
                      <a:pt x="2524" y="1215"/>
                      <a:pt x="3286" y="1096"/>
                    </a:cubicBezTo>
                    <a:cubicBezTo>
                      <a:pt x="3611" y="1050"/>
                      <a:pt x="3912" y="1031"/>
                      <a:pt x="4186" y="1031"/>
                    </a:cubicBezTo>
                    <a:cubicBezTo>
                      <a:pt x="5337" y="1031"/>
                      <a:pt x="6013" y="1358"/>
                      <a:pt x="6013" y="1358"/>
                    </a:cubicBezTo>
                    <a:lnTo>
                      <a:pt x="7596" y="2155"/>
                    </a:lnTo>
                    <a:cubicBezTo>
                      <a:pt x="7596" y="2155"/>
                      <a:pt x="6227" y="0"/>
                      <a:pt x="4227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4;p29">
                <a:extLst>
                  <a:ext uri="{FF2B5EF4-FFF2-40B4-BE49-F238E27FC236}">
                    <a16:creationId xmlns:a16="http://schemas.microsoft.com/office/drawing/2014/main" id="{3EC6C52D-FC11-C2E3-3C18-DC9E046091F6}"/>
                  </a:ext>
                </a:extLst>
              </p:cNvPr>
              <p:cNvSpPr/>
              <p:nvPr/>
            </p:nvSpPr>
            <p:spPr>
              <a:xfrm>
                <a:off x="3605200" y="5921975"/>
                <a:ext cx="18992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7" extrusionOk="0">
                    <a:moveTo>
                      <a:pt x="4201" y="1"/>
                    </a:moveTo>
                    <a:cubicBezTo>
                      <a:pt x="1444" y="1"/>
                      <a:pt x="1" y="1906"/>
                      <a:pt x="1" y="1906"/>
                    </a:cubicBezTo>
                    <a:cubicBezTo>
                      <a:pt x="184" y="1969"/>
                      <a:pt x="371" y="1999"/>
                      <a:pt x="557" y="1999"/>
                    </a:cubicBezTo>
                    <a:cubicBezTo>
                      <a:pt x="865" y="1999"/>
                      <a:pt x="1171" y="1915"/>
                      <a:pt x="1453" y="1751"/>
                    </a:cubicBezTo>
                    <a:cubicBezTo>
                      <a:pt x="1894" y="1489"/>
                      <a:pt x="2525" y="1204"/>
                      <a:pt x="3287" y="1096"/>
                    </a:cubicBezTo>
                    <a:cubicBezTo>
                      <a:pt x="3625" y="1046"/>
                      <a:pt x="3937" y="1026"/>
                      <a:pt x="4219" y="1026"/>
                    </a:cubicBezTo>
                    <a:cubicBezTo>
                      <a:pt x="5350" y="1026"/>
                      <a:pt x="6013" y="1346"/>
                      <a:pt x="6013" y="1346"/>
                    </a:cubicBezTo>
                    <a:lnTo>
                      <a:pt x="7597" y="2156"/>
                    </a:lnTo>
                    <a:cubicBezTo>
                      <a:pt x="7597" y="2156"/>
                      <a:pt x="6239" y="1"/>
                      <a:pt x="4227" y="1"/>
                    </a:cubicBezTo>
                    <a:cubicBezTo>
                      <a:pt x="4219" y="1"/>
                      <a:pt x="4210" y="1"/>
                      <a:pt x="4201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5;p29">
                <a:extLst>
                  <a:ext uri="{FF2B5EF4-FFF2-40B4-BE49-F238E27FC236}">
                    <a16:creationId xmlns:a16="http://schemas.microsoft.com/office/drawing/2014/main" id="{E0423B4D-4693-2ECF-47D9-6C963946733E}"/>
                  </a:ext>
                </a:extLst>
              </p:cNvPr>
              <p:cNvSpPr/>
              <p:nvPr/>
            </p:nvSpPr>
            <p:spPr>
              <a:xfrm>
                <a:off x="3464700" y="6158625"/>
                <a:ext cx="5146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587" h="1763" extrusionOk="0">
                    <a:moveTo>
                      <a:pt x="1" y="0"/>
                    </a:moveTo>
                    <a:cubicBezTo>
                      <a:pt x="227" y="1120"/>
                      <a:pt x="453" y="1763"/>
                      <a:pt x="453" y="1763"/>
                    </a:cubicBezTo>
                    <a:lnTo>
                      <a:pt x="20539" y="1763"/>
                    </a:lnTo>
                    <a:cubicBezTo>
                      <a:pt x="20587" y="1132"/>
                      <a:pt x="20563" y="548"/>
                      <a:pt x="20491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6;p29">
                <a:extLst>
                  <a:ext uri="{FF2B5EF4-FFF2-40B4-BE49-F238E27FC236}">
                    <a16:creationId xmlns:a16="http://schemas.microsoft.com/office/drawing/2014/main" id="{A22CC23F-D471-6A7A-79CC-FC125E720160}"/>
                  </a:ext>
                </a:extLst>
              </p:cNvPr>
              <p:cNvSpPr/>
              <p:nvPr/>
            </p:nvSpPr>
            <p:spPr>
              <a:xfrm>
                <a:off x="2574725" y="603175"/>
                <a:ext cx="1195400" cy="2249900"/>
              </a:xfrm>
              <a:custGeom>
                <a:avLst/>
                <a:gdLst/>
                <a:ahLst/>
                <a:cxnLst/>
                <a:rect l="l" t="t" r="r" b="b"/>
                <a:pathLst>
                  <a:path w="47816" h="89996" extrusionOk="0">
                    <a:moveTo>
                      <a:pt x="16966" y="1"/>
                    </a:moveTo>
                    <a:lnTo>
                      <a:pt x="14419" y="894"/>
                    </a:lnTo>
                    <a:lnTo>
                      <a:pt x="14061" y="1025"/>
                    </a:lnTo>
                    <a:lnTo>
                      <a:pt x="691" y="5716"/>
                    </a:lnTo>
                    <a:lnTo>
                      <a:pt x="0" y="49126"/>
                    </a:lnTo>
                    <a:lnTo>
                      <a:pt x="453" y="87309"/>
                    </a:lnTo>
                    <a:cubicBezTo>
                      <a:pt x="3179" y="89155"/>
                      <a:pt x="8489" y="89595"/>
                      <a:pt x="14061" y="89750"/>
                    </a:cubicBezTo>
                    <a:cubicBezTo>
                      <a:pt x="15073" y="89786"/>
                      <a:pt x="16109" y="89821"/>
                      <a:pt x="17157" y="89869"/>
                    </a:cubicBezTo>
                    <a:cubicBezTo>
                      <a:pt x="17788" y="89893"/>
                      <a:pt x="18419" y="89917"/>
                      <a:pt x="19062" y="89940"/>
                    </a:cubicBezTo>
                    <a:cubicBezTo>
                      <a:pt x="19562" y="89952"/>
                      <a:pt x="20086" y="89964"/>
                      <a:pt x="20598" y="89976"/>
                    </a:cubicBezTo>
                    <a:cubicBezTo>
                      <a:pt x="21365" y="89990"/>
                      <a:pt x="22136" y="89996"/>
                      <a:pt x="22907" y="89996"/>
                    </a:cubicBezTo>
                    <a:cubicBezTo>
                      <a:pt x="23452" y="89996"/>
                      <a:pt x="23996" y="89993"/>
                      <a:pt x="24539" y="89988"/>
                    </a:cubicBezTo>
                    <a:cubicBezTo>
                      <a:pt x="25051" y="89976"/>
                      <a:pt x="25575" y="89976"/>
                      <a:pt x="26087" y="89964"/>
                    </a:cubicBezTo>
                    <a:cubicBezTo>
                      <a:pt x="28516" y="89917"/>
                      <a:pt x="30921" y="89809"/>
                      <a:pt x="33171" y="89690"/>
                    </a:cubicBezTo>
                    <a:cubicBezTo>
                      <a:pt x="33361" y="89678"/>
                      <a:pt x="33564" y="89666"/>
                      <a:pt x="33754" y="89655"/>
                    </a:cubicBezTo>
                    <a:cubicBezTo>
                      <a:pt x="41386" y="89214"/>
                      <a:pt x="47232" y="88500"/>
                      <a:pt x="47232" y="88500"/>
                    </a:cubicBezTo>
                    <a:cubicBezTo>
                      <a:pt x="46303" y="76593"/>
                      <a:pt x="46684" y="64616"/>
                      <a:pt x="45994" y="54436"/>
                    </a:cubicBezTo>
                    <a:cubicBezTo>
                      <a:pt x="47816" y="33922"/>
                      <a:pt x="46494" y="4311"/>
                      <a:pt x="46494" y="4311"/>
                    </a:cubicBezTo>
                    <a:cubicBezTo>
                      <a:pt x="43815" y="2191"/>
                      <a:pt x="37017" y="1025"/>
                      <a:pt x="33171" y="548"/>
                    </a:cubicBezTo>
                    <a:cubicBezTo>
                      <a:pt x="32028" y="406"/>
                      <a:pt x="31147" y="334"/>
                      <a:pt x="30706" y="310"/>
                    </a:cubicBezTo>
                    <a:cubicBezTo>
                      <a:pt x="30552" y="298"/>
                      <a:pt x="28611" y="1"/>
                      <a:pt x="28611" y="1"/>
                    </a:cubicBezTo>
                    <a:cubicBezTo>
                      <a:pt x="27706" y="191"/>
                      <a:pt x="26861" y="334"/>
                      <a:pt x="26087" y="453"/>
                    </a:cubicBezTo>
                    <a:cubicBezTo>
                      <a:pt x="25539" y="536"/>
                      <a:pt x="25027" y="608"/>
                      <a:pt x="24539" y="656"/>
                    </a:cubicBezTo>
                    <a:cubicBezTo>
                      <a:pt x="23485" y="773"/>
                      <a:pt x="22557" y="819"/>
                      <a:pt x="21749" y="819"/>
                    </a:cubicBezTo>
                    <a:cubicBezTo>
                      <a:pt x="21333" y="819"/>
                      <a:pt x="20950" y="807"/>
                      <a:pt x="20598" y="787"/>
                    </a:cubicBezTo>
                    <a:cubicBezTo>
                      <a:pt x="20003" y="763"/>
                      <a:pt x="19491" y="703"/>
                      <a:pt x="19062" y="632"/>
                    </a:cubicBezTo>
                    <a:cubicBezTo>
                      <a:pt x="17562" y="394"/>
                      <a:pt x="16966" y="1"/>
                      <a:pt x="16966" y="1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297;p29">
                <a:extLst>
                  <a:ext uri="{FF2B5EF4-FFF2-40B4-BE49-F238E27FC236}">
                    <a16:creationId xmlns:a16="http://schemas.microsoft.com/office/drawing/2014/main" id="{C45DDEB9-5329-1ADF-9767-F52742A5EB5A}"/>
                  </a:ext>
                </a:extLst>
              </p:cNvPr>
              <p:cNvSpPr/>
              <p:nvPr/>
            </p:nvSpPr>
            <p:spPr>
              <a:xfrm>
                <a:off x="2672050" y="1209200"/>
                <a:ext cx="2944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3502" extrusionOk="0">
                    <a:moveTo>
                      <a:pt x="0" y="1"/>
                    </a:moveTo>
                    <a:lnTo>
                      <a:pt x="0" y="1322"/>
                    </a:lnTo>
                    <a:lnTo>
                      <a:pt x="9811" y="1322"/>
                    </a:lnTo>
                    <a:lnTo>
                      <a:pt x="9811" y="2525"/>
                    </a:lnTo>
                    <a:cubicBezTo>
                      <a:pt x="9811" y="3073"/>
                      <a:pt x="10252" y="3501"/>
                      <a:pt x="10799" y="3501"/>
                    </a:cubicBezTo>
                    <a:cubicBezTo>
                      <a:pt x="11335" y="3501"/>
                      <a:pt x="11776" y="3073"/>
                      <a:pt x="11776" y="2525"/>
                    </a:cubicBezTo>
                    <a:lnTo>
                      <a:pt x="11776" y="1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8;p29">
                <a:extLst>
                  <a:ext uri="{FF2B5EF4-FFF2-40B4-BE49-F238E27FC236}">
                    <a16:creationId xmlns:a16="http://schemas.microsoft.com/office/drawing/2014/main" id="{9A9CECDF-DFB5-38A1-25BC-27FE9C19D0C2}"/>
                  </a:ext>
                </a:extLst>
              </p:cNvPr>
              <p:cNvSpPr/>
              <p:nvPr/>
            </p:nvSpPr>
            <p:spPr>
              <a:xfrm>
                <a:off x="2635150" y="2107525"/>
                <a:ext cx="425650" cy="354525"/>
              </a:xfrm>
              <a:custGeom>
                <a:avLst/>
                <a:gdLst/>
                <a:ahLst/>
                <a:cxnLst/>
                <a:rect l="l" t="t" r="r" b="b"/>
                <a:pathLst>
                  <a:path w="17026" h="14181" extrusionOk="0">
                    <a:moveTo>
                      <a:pt x="9180" y="1"/>
                    </a:moveTo>
                    <a:lnTo>
                      <a:pt x="0" y="8907"/>
                    </a:lnTo>
                    <a:cubicBezTo>
                      <a:pt x="0" y="8907"/>
                      <a:pt x="3268" y="14180"/>
                      <a:pt x="6908" y="14180"/>
                    </a:cubicBezTo>
                    <a:cubicBezTo>
                      <a:pt x="7567" y="14180"/>
                      <a:pt x="8239" y="14007"/>
                      <a:pt x="8906" y="13598"/>
                    </a:cubicBezTo>
                    <a:cubicBezTo>
                      <a:pt x="17026" y="8621"/>
                      <a:pt x="9180" y="1"/>
                      <a:pt x="9180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9;p29">
                <a:extLst>
                  <a:ext uri="{FF2B5EF4-FFF2-40B4-BE49-F238E27FC236}">
                    <a16:creationId xmlns:a16="http://schemas.microsoft.com/office/drawing/2014/main" id="{6E9438BB-2F39-A1EA-1931-31FE13913E67}"/>
                  </a:ext>
                </a:extLst>
              </p:cNvPr>
              <p:cNvSpPr/>
              <p:nvPr/>
            </p:nvSpPr>
            <p:spPr>
              <a:xfrm>
                <a:off x="3273900" y="2107525"/>
                <a:ext cx="425675" cy="354525"/>
              </a:xfrm>
              <a:custGeom>
                <a:avLst/>
                <a:gdLst/>
                <a:ahLst/>
                <a:cxnLst/>
                <a:rect l="l" t="t" r="r" b="b"/>
                <a:pathLst>
                  <a:path w="17027" h="14181" extrusionOk="0">
                    <a:moveTo>
                      <a:pt x="7847" y="1"/>
                    </a:moveTo>
                    <a:cubicBezTo>
                      <a:pt x="7847" y="1"/>
                      <a:pt x="1" y="8621"/>
                      <a:pt x="8109" y="13598"/>
                    </a:cubicBezTo>
                    <a:cubicBezTo>
                      <a:pt x="8778" y="14007"/>
                      <a:pt x="9451" y="14180"/>
                      <a:pt x="10112" y="14180"/>
                    </a:cubicBezTo>
                    <a:cubicBezTo>
                      <a:pt x="13759" y="14180"/>
                      <a:pt x="17027" y="8907"/>
                      <a:pt x="17027" y="8907"/>
                    </a:cubicBezTo>
                    <a:lnTo>
                      <a:pt x="7847" y="1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00;p29">
                <a:extLst>
                  <a:ext uri="{FF2B5EF4-FFF2-40B4-BE49-F238E27FC236}">
                    <a16:creationId xmlns:a16="http://schemas.microsoft.com/office/drawing/2014/main" id="{B4576903-6EF8-662B-B49E-993B37902CE0}"/>
                  </a:ext>
                </a:extLst>
              </p:cNvPr>
              <p:cNvSpPr/>
              <p:nvPr/>
            </p:nvSpPr>
            <p:spPr>
              <a:xfrm>
                <a:off x="3700750" y="480250"/>
                <a:ext cx="694150" cy="559025"/>
              </a:xfrm>
              <a:custGeom>
                <a:avLst/>
                <a:gdLst/>
                <a:ahLst/>
                <a:cxnLst/>
                <a:rect l="l" t="t" r="r" b="b"/>
                <a:pathLst>
                  <a:path w="27766" h="22361" extrusionOk="0">
                    <a:moveTo>
                      <a:pt x="26623" y="0"/>
                    </a:moveTo>
                    <a:cubicBezTo>
                      <a:pt x="13609" y="2048"/>
                      <a:pt x="358" y="9859"/>
                      <a:pt x="358" y="9859"/>
                    </a:cubicBezTo>
                    <a:cubicBezTo>
                      <a:pt x="191" y="14455"/>
                      <a:pt x="0" y="18372"/>
                      <a:pt x="334" y="22360"/>
                    </a:cubicBezTo>
                    <a:lnTo>
                      <a:pt x="27004" y="8597"/>
                    </a:lnTo>
                    <a:cubicBezTo>
                      <a:pt x="27766" y="3632"/>
                      <a:pt x="26623" y="0"/>
                      <a:pt x="26623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1;p29">
                <a:extLst>
                  <a:ext uri="{FF2B5EF4-FFF2-40B4-BE49-F238E27FC236}">
                    <a16:creationId xmlns:a16="http://schemas.microsoft.com/office/drawing/2014/main" id="{22980657-16A7-89B7-CEA6-4B15D1AF82C0}"/>
                  </a:ext>
                </a:extLst>
              </p:cNvPr>
              <p:cNvSpPr/>
              <p:nvPr/>
            </p:nvSpPr>
            <p:spPr>
              <a:xfrm>
                <a:off x="1924050" y="425175"/>
                <a:ext cx="913225" cy="526275"/>
              </a:xfrm>
              <a:custGeom>
                <a:avLst/>
                <a:gdLst/>
                <a:ahLst/>
                <a:cxnLst/>
                <a:rect l="l" t="t" r="r" b="b"/>
                <a:pathLst>
                  <a:path w="36529" h="21051" extrusionOk="0">
                    <a:moveTo>
                      <a:pt x="762" y="1"/>
                    </a:moveTo>
                    <a:cubicBezTo>
                      <a:pt x="762" y="1"/>
                      <a:pt x="0" y="6121"/>
                      <a:pt x="667" y="8799"/>
                    </a:cubicBezTo>
                    <a:lnTo>
                      <a:pt x="29480" y="21051"/>
                    </a:lnTo>
                    <a:cubicBezTo>
                      <a:pt x="31873" y="21051"/>
                      <a:pt x="36528" y="15098"/>
                      <a:pt x="35993" y="10526"/>
                    </a:cubicBezTo>
                    <a:cubicBezTo>
                      <a:pt x="35993" y="10526"/>
                      <a:pt x="13895" y="1001"/>
                      <a:pt x="762" y="1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2;p29">
                <a:extLst>
                  <a:ext uri="{FF2B5EF4-FFF2-40B4-BE49-F238E27FC236}">
                    <a16:creationId xmlns:a16="http://schemas.microsoft.com/office/drawing/2014/main" id="{B5E9004D-D19F-6D9B-50FC-8574D916637F}"/>
                  </a:ext>
                </a:extLst>
              </p:cNvPr>
              <p:cNvSpPr/>
              <p:nvPr/>
            </p:nvSpPr>
            <p:spPr>
              <a:xfrm>
                <a:off x="3087275" y="619550"/>
                <a:ext cx="100925" cy="223347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9339" extrusionOk="0">
                    <a:moveTo>
                      <a:pt x="4037" y="1"/>
                    </a:moveTo>
                    <a:cubicBezTo>
                      <a:pt x="3370" y="72"/>
                      <a:pt x="2751" y="120"/>
                      <a:pt x="2179" y="143"/>
                    </a:cubicBezTo>
                    <a:cubicBezTo>
                      <a:pt x="1918" y="155"/>
                      <a:pt x="1679" y="155"/>
                      <a:pt x="1441" y="167"/>
                    </a:cubicBezTo>
                    <a:cubicBezTo>
                      <a:pt x="917" y="167"/>
                      <a:pt x="429" y="155"/>
                      <a:pt x="1" y="132"/>
                    </a:cubicBezTo>
                    <a:lnTo>
                      <a:pt x="1" y="89321"/>
                    </a:lnTo>
                    <a:cubicBezTo>
                      <a:pt x="477" y="89321"/>
                      <a:pt x="965" y="89333"/>
                      <a:pt x="1441" y="89333"/>
                    </a:cubicBezTo>
                    <a:lnTo>
                      <a:pt x="2179" y="89333"/>
                    </a:lnTo>
                    <a:cubicBezTo>
                      <a:pt x="2386" y="89337"/>
                      <a:pt x="2592" y="89338"/>
                      <a:pt x="2799" y="89338"/>
                    </a:cubicBezTo>
                    <a:cubicBezTo>
                      <a:pt x="3211" y="89338"/>
                      <a:pt x="3624" y="89333"/>
                      <a:pt x="4037" y="89333"/>
                    </a:cubicBezTo>
                    <a:lnTo>
                      <a:pt x="40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3;p29">
                <a:extLst>
                  <a:ext uri="{FF2B5EF4-FFF2-40B4-BE49-F238E27FC236}">
                    <a16:creationId xmlns:a16="http://schemas.microsoft.com/office/drawing/2014/main" id="{DB8051C1-8F98-6039-96CD-DF0B9E1FB735}"/>
                  </a:ext>
                </a:extLst>
              </p:cNvPr>
              <p:cNvSpPr/>
              <p:nvPr/>
            </p:nvSpPr>
            <p:spPr>
              <a:xfrm>
                <a:off x="3051250" y="618950"/>
                <a:ext cx="38425" cy="223365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89346" extrusionOk="0">
                    <a:moveTo>
                      <a:pt x="1" y="1"/>
                    </a:moveTo>
                    <a:lnTo>
                      <a:pt x="1" y="89309"/>
                    </a:lnTo>
                    <a:cubicBezTo>
                      <a:pt x="501" y="89321"/>
                      <a:pt x="1025" y="89333"/>
                      <a:pt x="1537" y="89345"/>
                    </a:cubicBezTo>
                    <a:lnTo>
                      <a:pt x="1537" y="156"/>
                    </a:lnTo>
                    <a:cubicBezTo>
                      <a:pt x="942" y="132"/>
                      <a:pt x="430" y="72"/>
                      <a:pt x="1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04;p29">
                <a:extLst>
                  <a:ext uri="{FF2B5EF4-FFF2-40B4-BE49-F238E27FC236}">
                    <a16:creationId xmlns:a16="http://schemas.microsoft.com/office/drawing/2014/main" id="{50C4D950-2DD0-85D4-1800-CF01D240ADCB}"/>
                  </a:ext>
                </a:extLst>
              </p:cNvPr>
              <p:cNvSpPr/>
              <p:nvPr/>
            </p:nvSpPr>
            <p:spPr>
              <a:xfrm>
                <a:off x="3188175" y="614500"/>
                <a:ext cx="38725" cy="223837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89535" extrusionOk="0">
                    <a:moveTo>
                      <a:pt x="1549" y="0"/>
                    </a:moveTo>
                    <a:cubicBezTo>
                      <a:pt x="1001" y="83"/>
                      <a:pt x="489" y="155"/>
                      <a:pt x="1" y="203"/>
                    </a:cubicBezTo>
                    <a:lnTo>
                      <a:pt x="1" y="89535"/>
                    </a:lnTo>
                    <a:cubicBezTo>
                      <a:pt x="513" y="89523"/>
                      <a:pt x="1037" y="89523"/>
                      <a:pt x="1549" y="89511"/>
                    </a:cubicBezTo>
                    <a:lnTo>
                      <a:pt x="1549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5;p29">
                <a:extLst>
                  <a:ext uri="{FF2B5EF4-FFF2-40B4-BE49-F238E27FC236}">
                    <a16:creationId xmlns:a16="http://schemas.microsoft.com/office/drawing/2014/main" id="{C8A9B59C-CD4A-6BA8-CA31-3954423273B6}"/>
                  </a:ext>
                </a:extLst>
              </p:cNvPr>
              <p:cNvSpPr/>
              <p:nvPr/>
            </p:nvSpPr>
            <p:spPr>
              <a:xfrm>
                <a:off x="3470075" y="-266875"/>
                <a:ext cx="106575" cy="22030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8812" extrusionOk="0">
                    <a:moveTo>
                      <a:pt x="2036" y="1"/>
                    </a:moveTo>
                    <a:lnTo>
                      <a:pt x="0" y="2072"/>
                    </a:lnTo>
                    <a:cubicBezTo>
                      <a:pt x="345" y="5632"/>
                      <a:pt x="929" y="8811"/>
                      <a:pt x="929" y="8811"/>
                    </a:cubicBezTo>
                    <a:cubicBezTo>
                      <a:pt x="929" y="8811"/>
                      <a:pt x="4263" y="7799"/>
                      <a:pt x="3929" y="3608"/>
                    </a:cubicBezTo>
                    <a:cubicBezTo>
                      <a:pt x="3786" y="1787"/>
                      <a:pt x="2477" y="549"/>
                      <a:pt x="2036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6;p29">
                <a:extLst>
                  <a:ext uri="{FF2B5EF4-FFF2-40B4-BE49-F238E27FC236}">
                    <a16:creationId xmlns:a16="http://schemas.microsoft.com/office/drawing/2014/main" id="{B97F078D-68EB-B47F-58B8-AF4ACCE2EB21}"/>
                  </a:ext>
                </a:extLst>
              </p:cNvPr>
              <p:cNvSpPr/>
              <p:nvPr/>
            </p:nvSpPr>
            <p:spPr>
              <a:xfrm>
                <a:off x="2937550" y="255925"/>
                <a:ext cx="368225" cy="422375"/>
              </a:xfrm>
              <a:custGeom>
                <a:avLst/>
                <a:gdLst/>
                <a:ahLst/>
                <a:cxnLst/>
                <a:rect l="l" t="t" r="r" b="b"/>
                <a:pathLst>
                  <a:path w="14729" h="16895" extrusionOk="0">
                    <a:moveTo>
                      <a:pt x="4930" y="0"/>
                    </a:moveTo>
                    <a:cubicBezTo>
                      <a:pt x="3231" y="0"/>
                      <a:pt x="1527" y="629"/>
                      <a:pt x="1" y="2282"/>
                    </a:cubicBezTo>
                    <a:cubicBezTo>
                      <a:pt x="548" y="3937"/>
                      <a:pt x="1013" y="5509"/>
                      <a:pt x="1334" y="7271"/>
                    </a:cubicBezTo>
                    <a:cubicBezTo>
                      <a:pt x="1751" y="9581"/>
                      <a:pt x="1930" y="12212"/>
                      <a:pt x="1775" y="15748"/>
                    </a:cubicBezTo>
                    <a:cubicBezTo>
                      <a:pt x="3645" y="16513"/>
                      <a:pt x="5489" y="16895"/>
                      <a:pt x="7306" y="16895"/>
                    </a:cubicBezTo>
                    <a:cubicBezTo>
                      <a:pt x="9757" y="16895"/>
                      <a:pt x="12157" y="16201"/>
                      <a:pt x="14503" y="14819"/>
                    </a:cubicBezTo>
                    <a:cubicBezTo>
                      <a:pt x="13776" y="10962"/>
                      <a:pt x="14062" y="7938"/>
                      <a:pt x="14729" y="5211"/>
                    </a:cubicBezTo>
                    <a:cubicBezTo>
                      <a:pt x="13681" y="4163"/>
                      <a:pt x="11526" y="2211"/>
                      <a:pt x="9002" y="1020"/>
                    </a:cubicBezTo>
                    <a:cubicBezTo>
                      <a:pt x="7907" y="663"/>
                      <a:pt x="6752" y="318"/>
                      <a:pt x="5597" y="32"/>
                    </a:cubicBezTo>
                    <a:cubicBezTo>
                      <a:pt x="5375" y="11"/>
                      <a:pt x="5152" y="0"/>
                      <a:pt x="4930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7;p29">
                <a:extLst>
                  <a:ext uri="{FF2B5EF4-FFF2-40B4-BE49-F238E27FC236}">
                    <a16:creationId xmlns:a16="http://schemas.microsoft.com/office/drawing/2014/main" id="{134565F8-B60E-02F7-AC5A-7B294168D148}"/>
                  </a:ext>
                </a:extLst>
              </p:cNvPr>
              <p:cNvSpPr/>
              <p:nvPr/>
            </p:nvSpPr>
            <p:spPr>
              <a:xfrm>
                <a:off x="2937550" y="255925"/>
                <a:ext cx="368225" cy="370500"/>
              </a:xfrm>
              <a:custGeom>
                <a:avLst/>
                <a:gdLst/>
                <a:ahLst/>
                <a:cxnLst/>
                <a:rect l="l" t="t" r="r" b="b"/>
                <a:pathLst>
                  <a:path w="14729" h="14820" extrusionOk="0">
                    <a:moveTo>
                      <a:pt x="4930" y="0"/>
                    </a:moveTo>
                    <a:cubicBezTo>
                      <a:pt x="3231" y="0"/>
                      <a:pt x="1527" y="629"/>
                      <a:pt x="1" y="2282"/>
                    </a:cubicBezTo>
                    <a:cubicBezTo>
                      <a:pt x="548" y="3937"/>
                      <a:pt x="1013" y="5509"/>
                      <a:pt x="1334" y="7271"/>
                    </a:cubicBezTo>
                    <a:cubicBezTo>
                      <a:pt x="3573" y="10402"/>
                      <a:pt x="7704" y="14331"/>
                      <a:pt x="14503" y="14819"/>
                    </a:cubicBezTo>
                    <a:cubicBezTo>
                      <a:pt x="13776" y="10962"/>
                      <a:pt x="14062" y="7938"/>
                      <a:pt x="14729" y="5211"/>
                    </a:cubicBezTo>
                    <a:cubicBezTo>
                      <a:pt x="13681" y="4163"/>
                      <a:pt x="11526" y="2211"/>
                      <a:pt x="9002" y="1020"/>
                    </a:cubicBezTo>
                    <a:cubicBezTo>
                      <a:pt x="7907" y="663"/>
                      <a:pt x="6752" y="318"/>
                      <a:pt x="5597" y="32"/>
                    </a:cubicBezTo>
                    <a:cubicBezTo>
                      <a:pt x="5375" y="11"/>
                      <a:pt x="5152" y="0"/>
                      <a:pt x="4930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8;p29">
                <a:extLst>
                  <a:ext uri="{FF2B5EF4-FFF2-40B4-BE49-F238E27FC236}">
                    <a16:creationId xmlns:a16="http://schemas.microsoft.com/office/drawing/2014/main" id="{B05303DB-3EF3-A7AF-EE7F-71A76772647F}"/>
                  </a:ext>
                </a:extLst>
              </p:cNvPr>
              <p:cNvSpPr/>
              <p:nvPr/>
            </p:nvSpPr>
            <p:spPr>
              <a:xfrm>
                <a:off x="3443875" y="-87475"/>
                <a:ext cx="194425" cy="295500"/>
              </a:xfrm>
              <a:custGeom>
                <a:avLst/>
                <a:gdLst/>
                <a:ahLst/>
                <a:cxnLst/>
                <a:rect l="l" t="t" r="r" b="b"/>
                <a:pathLst>
                  <a:path w="7777" h="11820" extrusionOk="0">
                    <a:moveTo>
                      <a:pt x="4202" y="0"/>
                    </a:moveTo>
                    <a:cubicBezTo>
                      <a:pt x="2698" y="0"/>
                      <a:pt x="1274" y="1516"/>
                      <a:pt x="1274" y="1516"/>
                    </a:cubicBezTo>
                    <a:cubicBezTo>
                      <a:pt x="0" y="6624"/>
                      <a:pt x="1096" y="11803"/>
                      <a:pt x="1096" y="11803"/>
                    </a:cubicBezTo>
                    <a:cubicBezTo>
                      <a:pt x="1227" y="11814"/>
                      <a:pt x="1355" y="11820"/>
                      <a:pt x="1481" y="11820"/>
                    </a:cubicBezTo>
                    <a:cubicBezTo>
                      <a:pt x="6552" y="11820"/>
                      <a:pt x="7777" y="3139"/>
                      <a:pt x="5930" y="885"/>
                    </a:cubicBezTo>
                    <a:cubicBezTo>
                      <a:pt x="5396" y="234"/>
                      <a:pt x="4793" y="0"/>
                      <a:pt x="4202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9;p29">
                <a:extLst>
                  <a:ext uri="{FF2B5EF4-FFF2-40B4-BE49-F238E27FC236}">
                    <a16:creationId xmlns:a16="http://schemas.microsoft.com/office/drawing/2014/main" id="{AC9425DC-7A9E-03AE-1577-8FB55FE9A773}"/>
                  </a:ext>
                </a:extLst>
              </p:cNvPr>
              <p:cNvSpPr/>
              <p:nvPr/>
            </p:nvSpPr>
            <p:spPr>
              <a:xfrm>
                <a:off x="2816400" y="-156725"/>
                <a:ext cx="325" cy="900"/>
              </a:xfrm>
              <a:custGeom>
                <a:avLst/>
                <a:gdLst/>
                <a:ahLst/>
                <a:cxnLst/>
                <a:rect l="l" t="t" r="r" b="b"/>
                <a:pathLst>
                  <a:path w="13" h="36" extrusionOk="0">
                    <a:moveTo>
                      <a:pt x="1" y="0"/>
                    </a:moveTo>
                    <a:lnTo>
                      <a:pt x="1" y="36"/>
                    </a:lnTo>
                    <a:cubicBezTo>
                      <a:pt x="1" y="36"/>
                      <a:pt x="13" y="24"/>
                      <a:pt x="13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10;p29">
                <a:extLst>
                  <a:ext uri="{FF2B5EF4-FFF2-40B4-BE49-F238E27FC236}">
                    <a16:creationId xmlns:a16="http://schemas.microsoft.com/office/drawing/2014/main" id="{C5011BA6-2D8E-A4BB-8E43-FB37C671CD1C}"/>
                  </a:ext>
                </a:extLst>
              </p:cNvPr>
              <p:cNvSpPr/>
              <p:nvPr/>
            </p:nvSpPr>
            <p:spPr>
              <a:xfrm>
                <a:off x="2814325" y="-422300"/>
                <a:ext cx="769775" cy="924800"/>
              </a:xfrm>
              <a:custGeom>
                <a:avLst/>
                <a:gdLst/>
                <a:ahLst/>
                <a:cxnLst/>
                <a:rect l="l" t="t" r="r" b="b"/>
                <a:pathLst>
                  <a:path w="30791" h="36992" extrusionOk="0">
                    <a:moveTo>
                      <a:pt x="15258" y="1"/>
                    </a:moveTo>
                    <a:cubicBezTo>
                      <a:pt x="15162" y="1"/>
                      <a:pt x="15064" y="1"/>
                      <a:pt x="14967" y="3"/>
                    </a:cubicBezTo>
                    <a:cubicBezTo>
                      <a:pt x="4037" y="158"/>
                      <a:pt x="775" y="5194"/>
                      <a:pt x="132" y="8706"/>
                    </a:cubicBezTo>
                    <a:cubicBezTo>
                      <a:pt x="120" y="8742"/>
                      <a:pt x="84" y="10659"/>
                      <a:pt x="84" y="10659"/>
                    </a:cubicBezTo>
                    <a:cubicBezTo>
                      <a:pt x="1" y="15076"/>
                      <a:pt x="703" y="19577"/>
                      <a:pt x="2048" y="23565"/>
                    </a:cubicBezTo>
                    <a:cubicBezTo>
                      <a:pt x="2191" y="23970"/>
                      <a:pt x="2334" y="24375"/>
                      <a:pt x="2489" y="24768"/>
                    </a:cubicBezTo>
                    <a:cubicBezTo>
                      <a:pt x="2525" y="24875"/>
                      <a:pt x="2572" y="24970"/>
                      <a:pt x="2608" y="25077"/>
                    </a:cubicBezTo>
                    <a:cubicBezTo>
                      <a:pt x="2763" y="25470"/>
                      <a:pt x="2930" y="25863"/>
                      <a:pt x="3096" y="26244"/>
                    </a:cubicBezTo>
                    <a:cubicBezTo>
                      <a:pt x="5868" y="32505"/>
                      <a:pt x="10447" y="36992"/>
                      <a:pt x="16300" y="36992"/>
                    </a:cubicBezTo>
                    <a:cubicBezTo>
                      <a:pt x="17637" y="36992"/>
                      <a:pt x="19040" y="36758"/>
                      <a:pt x="20503" y="36257"/>
                    </a:cubicBezTo>
                    <a:cubicBezTo>
                      <a:pt x="30790" y="32757"/>
                      <a:pt x="29516" y="12778"/>
                      <a:pt x="29409" y="11290"/>
                    </a:cubicBezTo>
                    <a:cubicBezTo>
                      <a:pt x="29433" y="11290"/>
                      <a:pt x="29326" y="10397"/>
                      <a:pt x="29278" y="10206"/>
                    </a:cubicBezTo>
                    <a:cubicBezTo>
                      <a:pt x="28885" y="8801"/>
                      <a:pt x="28873" y="8563"/>
                      <a:pt x="28290" y="7504"/>
                    </a:cubicBezTo>
                    <a:cubicBezTo>
                      <a:pt x="26714" y="4658"/>
                      <a:pt x="22967" y="1"/>
                      <a:pt x="15258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11;p29">
                <a:extLst>
                  <a:ext uri="{FF2B5EF4-FFF2-40B4-BE49-F238E27FC236}">
                    <a16:creationId xmlns:a16="http://schemas.microsoft.com/office/drawing/2014/main" id="{F24F4F76-0E78-CBB9-F4C0-8A07F69C9991}"/>
                  </a:ext>
                </a:extLst>
              </p:cNvPr>
              <p:cNvSpPr/>
              <p:nvPr/>
            </p:nvSpPr>
            <p:spPr>
              <a:xfrm>
                <a:off x="2718075" y="-73500"/>
                <a:ext cx="228150" cy="279025"/>
              </a:xfrm>
              <a:custGeom>
                <a:avLst/>
                <a:gdLst/>
                <a:ahLst/>
                <a:cxnLst/>
                <a:rect l="l" t="t" r="r" b="b"/>
                <a:pathLst>
                  <a:path w="9126" h="11161" extrusionOk="0">
                    <a:moveTo>
                      <a:pt x="3668" y="0"/>
                    </a:moveTo>
                    <a:cubicBezTo>
                      <a:pt x="2701" y="0"/>
                      <a:pt x="1753" y="317"/>
                      <a:pt x="1231" y="1350"/>
                    </a:cubicBezTo>
                    <a:cubicBezTo>
                      <a:pt x="1" y="3790"/>
                      <a:pt x="2635" y="11161"/>
                      <a:pt x="7048" y="11161"/>
                    </a:cubicBezTo>
                    <a:cubicBezTo>
                      <a:pt x="7460" y="11161"/>
                      <a:pt x="7887" y="11097"/>
                      <a:pt x="8327" y="10959"/>
                    </a:cubicBezTo>
                    <a:cubicBezTo>
                      <a:pt x="8327" y="10959"/>
                      <a:pt x="9125" y="5494"/>
                      <a:pt x="6768" y="791"/>
                    </a:cubicBezTo>
                    <a:cubicBezTo>
                      <a:pt x="6768" y="791"/>
                      <a:pt x="5196" y="0"/>
                      <a:pt x="3668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2;p29">
                <a:extLst>
                  <a:ext uri="{FF2B5EF4-FFF2-40B4-BE49-F238E27FC236}">
                    <a16:creationId xmlns:a16="http://schemas.microsoft.com/office/drawing/2014/main" id="{DCC31444-DD7D-30DF-C558-62666A491830}"/>
                  </a:ext>
                </a:extLst>
              </p:cNvPr>
              <p:cNvSpPr/>
              <p:nvPr/>
            </p:nvSpPr>
            <p:spPr>
              <a:xfrm>
                <a:off x="2879525" y="188550"/>
                <a:ext cx="72050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1811" extrusionOk="0">
                    <a:moveTo>
                      <a:pt x="2881" y="0"/>
                    </a:moveTo>
                    <a:lnTo>
                      <a:pt x="2881" y="0"/>
                    </a:lnTo>
                    <a:cubicBezTo>
                      <a:pt x="2881" y="0"/>
                      <a:pt x="1656" y="713"/>
                      <a:pt x="550" y="713"/>
                    </a:cubicBezTo>
                    <a:cubicBezTo>
                      <a:pt x="361" y="713"/>
                      <a:pt x="175" y="692"/>
                      <a:pt x="0" y="643"/>
                    </a:cubicBezTo>
                    <a:lnTo>
                      <a:pt x="0" y="643"/>
                    </a:lnTo>
                    <a:cubicBezTo>
                      <a:pt x="155" y="1036"/>
                      <a:pt x="322" y="1429"/>
                      <a:pt x="488" y="1810"/>
                    </a:cubicBezTo>
                    <a:cubicBezTo>
                      <a:pt x="1238" y="1774"/>
                      <a:pt x="2238" y="1429"/>
                      <a:pt x="2881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13;p29">
                <a:extLst>
                  <a:ext uri="{FF2B5EF4-FFF2-40B4-BE49-F238E27FC236}">
                    <a16:creationId xmlns:a16="http://schemas.microsoft.com/office/drawing/2014/main" id="{FA8F73C5-50DF-4E6B-46CE-252C40E5B623}"/>
                  </a:ext>
                </a:extLst>
              </p:cNvPr>
              <p:cNvSpPr/>
              <p:nvPr/>
            </p:nvSpPr>
            <p:spPr>
              <a:xfrm>
                <a:off x="2788725" y="-518075"/>
                <a:ext cx="739700" cy="567650"/>
              </a:xfrm>
              <a:custGeom>
                <a:avLst/>
                <a:gdLst/>
                <a:ahLst/>
                <a:cxnLst/>
                <a:rect l="l" t="t" r="r" b="b"/>
                <a:pathLst>
                  <a:path w="29588" h="22706" extrusionOk="0">
                    <a:moveTo>
                      <a:pt x="16642" y="0"/>
                    </a:moveTo>
                    <a:cubicBezTo>
                      <a:pt x="9909" y="0"/>
                      <a:pt x="2806" y="4164"/>
                      <a:pt x="1037" y="10049"/>
                    </a:cubicBezTo>
                    <a:cubicBezTo>
                      <a:pt x="1" y="13490"/>
                      <a:pt x="1191" y="17752"/>
                      <a:pt x="1191" y="17752"/>
                    </a:cubicBezTo>
                    <a:cubicBezTo>
                      <a:pt x="5323" y="18645"/>
                      <a:pt x="5406" y="22705"/>
                      <a:pt x="5406" y="22705"/>
                    </a:cubicBezTo>
                    <a:lnTo>
                      <a:pt x="8585" y="22550"/>
                    </a:lnTo>
                    <a:cubicBezTo>
                      <a:pt x="8025" y="17883"/>
                      <a:pt x="5859" y="16645"/>
                      <a:pt x="6382" y="13216"/>
                    </a:cubicBezTo>
                    <a:cubicBezTo>
                      <a:pt x="3204" y="11275"/>
                      <a:pt x="2834" y="8775"/>
                      <a:pt x="2834" y="8775"/>
                    </a:cubicBezTo>
                    <a:lnTo>
                      <a:pt x="2834" y="8775"/>
                    </a:lnTo>
                    <a:cubicBezTo>
                      <a:pt x="3525" y="10096"/>
                      <a:pt x="5287" y="11085"/>
                      <a:pt x="6752" y="11704"/>
                    </a:cubicBezTo>
                    <a:cubicBezTo>
                      <a:pt x="6752" y="11692"/>
                      <a:pt x="6752" y="11692"/>
                      <a:pt x="6752" y="11680"/>
                    </a:cubicBezTo>
                    <a:cubicBezTo>
                      <a:pt x="6958" y="11051"/>
                      <a:pt x="7958" y="10747"/>
                      <a:pt x="9501" y="10747"/>
                    </a:cubicBezTo>
                    <a:cubicBezTo>
                      <a:pt x="11257" y="10747"/>
                      <a:pt x="13714" y="11140"/>
                      <a:pt x="16503" y="11894"/>
                    </a:cubicBezTo>
                    <a:cubicBezTo>
                      <a:pt x="19242" y="12638"/>
                      <a:pt x="21453" y="12910"/>
                      <a:pt x="23222" y="12910"/>
                    </a:cubicBezTo>
                    <a:cubicBezTo>
                      <a:pt x="28051" y="12910"/>
                      <a:pt x="29588" y="10882"/>
                      <a:pt x="29588" y="10882"/>
                    </a:cubicBezTo>
                    <a:cubicBezTo>
                      <a:pt x="27993" y="3104"/>
                      <a:pt x="22455" y="0"/>
                      <a:pt x="16642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14;p29">
                <a:extLst>
                  <a:ext uri="{FF2B5EF4-FFF2-40B4-BE49-F238E27FC236}">
                    <a16:creationId xmlns:a16="http://schemas.microsoft.com/office/drawing/2014/main" id="{198AD8A7-32D7-480D-0DD3-07E450DD54BB}"/>
                  </a:ext>
                </a:extLst>
              </p:cNvPr>
              <p:cNvSpPr/>
              <p:nvPr/>
            </p:nvSpPr>
            <p:spPr>
              <a:xfrm>
                <a:off x="2923875" y="-21600"/>
                <a:ext cx="609300" cy="578375"/>
              </a:xfrm>
              <a:custGeom>
                <a:avLst/>
                <a:gdLst/>
                <a:ahLst/>
                <a:cxnLst/>
                <a:rect l="l" t="t" r="r" b="b"/>
                <a:pathLst>
                  <a:path w="24372" h="23135" extrusionOk="0">
                    <a:moveTo>
                      <a:pt x="2250" y="1"/>
                    </a:moveTo>
                    <a:lnTo>
                      <a:pt x="0" y="2846"/>
                    </a:lnTo>
                    <a:cubicBezTo>
                      <a:pt x="369" y="7382"/>
                      <a:pt x="3846" y="19074"/>
                      <a:pt x="7692" y="21765"/>
                    </a:cubicBezTo>
                    <a:cubicBezTo>
                      <a:pt x="9008" y="22689"/>
                      <a:pt x="10750" y="23135"/>
                      <a:pt x="12592" y="23135"/>
                    </a:cubicBezTo>
                    <a:cubicBezTo>
                      <a:pt x="16114" y="23135"/>
                      <a:pt x="20006" y="21508"/>
                      <a:pt x="22015" y="18491"/>
                    </a:cubicBezTo>
                    <a:cubicBezTo>
                      <a:pt x="24372" y="14967"/>
                      <a:pt x="23944" y="9538"/>
                      <a:pt x="23944" y="9537"/>
                    </a:cubicBezTo>
                    <a:lnTo>
                      <a:pt x="23944" y="9537"/>
                    </a:lnTo>
                    <a:cubicBezTo>
                      <a:pt x="23944" y="9538"/>
                      <a:pt x="23621" y="14955"/>
                      <a:pt x="15264" y="15550"/>
                    </a:cubicBezTo>
                    <a:cubicBezTo>
                      <a:pt x="15112" y="15561"/>
                      <a:pt x="14962" y="15566"/>
                      <a:pt x="14813" y="15566"/>
                    </a:cubicBezTo>
                    <a:cubicBezTo>
                      <a:pt x="6727" y="15566"/>
                      <a:pt x="2250" y="1"/>
                      <a:pt x="2250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15;p29">
                <a:extLst>
                  <a:ext uri="{FF2B5EF4-FFF2-40B4-BE49-F238E27FC236}">
                    <a16:creationId xmlns:a16="http://schemas.microsoft.com/office/drawing/2014/main" id="{8EB00D77-1A27-D6C0-04B6-F499520F4002}"/>
                  </a:ext>
                </a:extLst>
              </p:cNvPr>
              <p:cNvSpPr/>
              <p:nvPr/>
            </p:nvSpPr>
            <p:spPr>
              <a:xfrm>
                <a:off x="3389100" y="-132625"/>
                <a:ext cx="180700" cy="485200"/>
              </a:xfrm>
              <a:custGeom>
                <a:avLst/>
                <a:gdLst/>
                <a:ahLst/>
                <a:cxnLst/>
                <a:rect l="l" t="t" r="r" b="b"/>
                <a:pathLst>
                  <a:path w="7228" h="19408" extrusionOk="0">
                    <a:moveTo>
                      <a:pt x="6918" y="1"/>
                    </a:moveTo>
                    <a:lnTo>
                      <a:pt x="6501" y="1358"/>
                    </a:lnTo>
                    <a:cubicBezTo>
                      <a:pt x="6501" y="1358"/>
                      <a:pt x="6168" y="12133"/>
                      <a:pt x="3942" y="15598"/>
                    </a:cubicBezTo>
                    <a:cubicBezTo>
                      <a:pt x="2240" y="18245"/>
                      <a:pt x="838" y="19071"/>
                      <a:pt x="271" y="19314"/>
                    </a:cubicBezTo>
                    <a:lnTo>
                      <a:pt x="271" y="19314"/>
                    </a:lnTo>
                    <a:lnTo>
                      <a:pt x="5204" y="17598"/>
                    </a:lnTo>
                    <a:cubicBezTo>
                      <a:pt x="5204" y="17598"/>
                      <a:pt x="7228" y="5525"/>
                      <a:pt x="6918" y="1"/>
                    </a:cubicBezTo>
                    <a:close/>
                    <a:moveTo>
                      <a:pt x="271" y="19314"/>
                    </a:moveTo>
                    <a:lnTo>
                      <a:pt x="1" y="19408"/>
                    </a:lnTo>
                    <a:cubicBezTo>
                      <a:pt x="1" y="19408"/>
                      <a:pt x="96" y="19388"/>
                      <a:pt x="271" y="19314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6;p29">
                <a:extLst>
                  <a:ext uri="{FF2B5EF4-FFF2-40B4-BE49-F238E27FC236}">
                    <a16:creationId xmlns:a16="http://schemas.microsoft.com/office/drawing/2014/main" id="{328E8C82-3C2D-1119-F6E1-ED77737BCBF7}"/>
                  </a:ext>
                </a:extLst>
              </p:cNvPr>
              <p:cNvSpPr/>
              <p:nvPr/>
            </p:nvSpPr>
            <p:spPr>
              <a:xfrm>
                <a:off x="3119725" y="142300"/>
                <a:ext cx="386675" cy="176050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7042" extrusionOk="0">
                    <a:moveTo>
                      <a:pt x="9126" y="0"/>
                    </a:moveTo>
                    <a:cubicBezTo>
                      <a:pt x="4702" y="0"/>
                      <a:pt x="280" y="3697"/>
                      <a:pt x="0" y="5541"/>
                    </a:cubicBezTo>
                    <a:lnTo>
                      <a:pt x="1655" y="7041"/>
                    </a:lnTo>
                    <a:cubicBezTo>
                      <a:pt x="1655" y="7041"/>
                      <a:pt x="3453" y="6684"/>
                      <a:pt x="5442" y="5291"/>
                    </a:cubicBezTo>
                    <a:cubicBezTo>
                      <a:pt x="6575" y="4501"/>
                      <a:pt x="7905" y="4089"/>
                      <a:pt x="9234" y="4089"/>
                    </a:cubicBezTo>
                    <a:cubicBezTo>
                      <a:pt x="10307" y="4089"/>
                      <a:pt x="11379" y="4357"/>
                      <a:pt x="12347" y="4910"/>
                    </a:cubicBezTo>
                    <a:cubicBezTo>
                      <a:pt x="13197" y="5396"/>
                      <a:pt x="14057" y="5738"/>
                      <a:pt x="14766" y="5738"/>
                    </a:cubicBezTo>
                    <a:cubicBezTo>
                      <a:pt x="14822" y="5738"/>
                      <a:pt x="14877" y="5736"/>
                      <a:pt x="14931" y="5732"/>
                    </a:cubicBezTo>
                    <a:lnTo>
                      <a:pt x="15467" y="3708"/>
                    </a:lnTo>
                    <a:cubicBezTo>
                      <a:pt x="15467" y="3708"/>
                      <a:pt x="13907" y="148"/>
                      <a:pt x="9394" y="5"/>
                    </a:cubicBezTo>
                    <a:cubicBezTo>
                      <a:pt x="9305" y="2"/>
                      <a:pt x="9216" y="0"/>
                      <a:pt x="9126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7;p29">
                <a:extLst>
                  <a:ext uri="{FF2B5EF4-FFF2-40B4-BE49-F238E27FC236}">
                    <a16:creationId xmlns:a16="http://schemas.microsoft.com/office/drawing/2014/main" id="{11BCB540-E741-FBE1-DFF8-5A208882240F}"/>
                  </a:ext>
                </a:extLst>
              </p:cNvPr>
              <p:cNvSpPr/>
              <p:nvPr/>
            </p:nvSpPr>
            <p:spPr>
              <a:xfrm>
                <a:off x="3385075" y="701700"/>
                <a:ext cx="326425" cy="480900"/>
              </a:xfrm>
              <a:custGeom>
                <a:avLst/>
                <a:gdLst/>
                <a:ahLst/>
                <a:cxnLst/>
                <a:rect l="l" t="t" r="r" b="b"/>
                <a:pathLst>
                  <a:path w="13057" h="19236" extrusionOk="0">
                    <a:moveTo>
                      <a:pt x="3995" y="1"/>
                    </a:moveTo>
                    <a:cubicBezTo>
                      <a:pt x="3995" y="1"/>
                      <a:pt x="2471" y="2382"/>
                      <a:pt x="1483" y="4144"/>
                    </a:cubicBezTo>
                    <a:cubicBezTo>
                      <a:pt x="483" y="5906"/>
                      <a:pt x="519" y="7990"/>
                      <a:pt x="173" y="9883"/>
                    </a:cubicBezTo>
                    <a:cubicBezTo>
                      <a:pt x="1" y="10803"/>
                      <a:pt x="284" y="11221"/>
                      <a:pt x="709" y="11221"/>
                    </a:cubicBezTo>
                    <a:cubicBezTo>
                      <a:pt x="1164" y="11221"/>
                      <a:pt x="1780" y="10744"/>
                      <a:pt x="2174" y="9895"/>
                    </a:cubicBezTo>
                    <a:cubicBezTo>
                      <a:pt x="2857" y="8444"/>
                      <a:pt x="3392" y="6854"/>
                      <a:pt x="3819" y="6854"/>
                    </a:cubicBezTo>
                    <a:cubicBezTo>
                      <a:pt x="3876" y="6854"/>
                      <a:pt x="3931" y="6882"/>
                      <a:pt x="3983" y="6942"/>
                    </a:cubicBezTo>
                    <a:cubicBezTo>
                      <a:pt x="4448" y="7466"/>
                      <a:pt x="3805" y="15407"/>
                      <a:pt x="5007" y="17169"/>
                    </a:cubicBezTo>
                    <a:cubicBezTo>
                      <a:pt x="5142" y="17367"/>
                      <a:pt x="5266" y="17455"/>
                      <a:pt x="5378" y="17455"/>
                    </a:cubicBezTo>
                    <a:cubicBezTo>
                      <a:pt x="6270" y="17455"/>
                      <a:pt x="6496" y="11955"/>
                      <a:pt x="6496" y="11955"/>
                    </a:cubicBezTo>
                    <a:cubicBezTo>
                      <a:pt x="6496" y="11955"/>
                      <a:pt x="6829" y="18658"/>
                      <a:pt x="7972" y="19205"/>
                    </a:cubicBezTo>
                    <a:cubicBezTo>
                      <a:pt x="8015" y="19226"/>
                      <a:pt x="8056" y="19236"/>
                      <a:pt x="8094" y="19236"/>
                    </a:cubicBezTo>
                    <a:cubicBezTo>
                      <a:pt x="9085" y="19236"/>
                      <a:pt x="8710" y="12720"/>
                      <a:pt x="8710" y="12717"/>
                    </a:cubicBezTo>
                    <a:lnTo>
                      <a:pt x="8710" y="12717"/>
                    </a:lnTo>
                    <a:cubicBezTo>
                      <a:pt x="8710" y="12719"/>
                      <a:pt x="9057" y="17685"/>
                      <a:pt x="10137" y="17685"/>
                    </a:cubicBezTo>
                    <a:cubicBezTo>
                      <a:pt x="10153" y="17685"/>
                      <a:pt x="10170" y="17684"/>
                      <a:pt x="10187" y="17681"/>
                    </a:cubicBezTo>
                    <a:cubicBezTo>
                      <a:pt x="10984" y="17574"/>
                      <a:pt x="10830" y="13419"/>
                      <a:pt x="10699" y="11395"/>
                    </a:cubicBezTo>
                    <a:lnTo>
                      <a:pt x="10699" y="11395"/>
                    </a:lnTo>
                    <a:cubicBezTo>
                      <a:pt x="10699" y="11397"/>
                      <a:pt x="11127" y="15925"/>
                      <a:pt x="11831" y="15925"/>
                    </a:cubicBezTo>
                    <a:cubicBezTo>
                      <a:pt x="11870" y="15925"/>
                      <a:pt x="11909" y="15912"/>
                      <a:pt x="11949" y="15884"/>
                    </a:cubicBezTo>
                    <a:cubicBezTo>
                      <a:pt x="12913" y="15193"/>
                      <a:pt x="13056" y="5525"/>
                      <a:pt x="10996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8;p29">
                <a:extLst>
                  <a:ext uri="{FF2B5EF4-FFF2-40B4-BE49-F238E27FC236}">
                    <a16:creationId xmlns:a16="http://schemas.microsoft.com/office/drawing/2014/main" id="{08904C8E-92EC-DCB9-494C-2AA53DD0B8ED}"/>
                  </a:ext>
                </a:extLst>
              </p:cNvPr>
              <p:cNvSpPr/>
              <p:nvPr/>
            </p:nvSpPr>
            <p:spPr>
              <a:xfrm>
                <a:off x="3274500" y="457325"/>
                <a:ext cx="388875" cy="265525"/>
              </a:xfrm>
              <a:custGeom>
                <a:avLst/>
                <a:gdLst/>
                <a:ahLst/>
                <a:cxnLst/>
                <a:rect l="l" t="t" r="r" b="b"/>
                <a:pathLst>
                  <a:path w="15555" h="10621" extrusionOk="0">
                    <a:moveTo>
                      <a:pt x="7502" y="1"/>
                    </a:moveTo>
                    <a:cubicBezTo>
                      <a:pt x="5942" y="2001"/>
                      <a:pt x="429" y="3430"/>
                      <a:pt x="429" y="3430"/>
                    </a:cubicBezTo>
                    <a:cubicBezTo>
                      <a:pt x="1" y="4513"/>
                      <a:pt x="620" y="5835"/>
                      <a:pt x="620" y="5835"/>
                    </a:cubicBezTo>
                    <a:cubicBezTo>
                      <a:pt x="3263" y="6490"/>
                      <a:pt x="5799" y="7192"/>
                      <a:pt x="7394" y="8585"/>
                    </a:cubicBezTo>
                    <a:cubicBezTo>
                      <a:pt x="7775" y="8907"/>
                      <a:pt x="8109" y="9276"/>
                      <a:pt x="8371" y="9692"/>
                    </a:cubicBezTo>
                    <a:cubicBezTo>
                      <a:pt x="8383" y="9716"/>
                      <a:pt x="8406" y="9752"/>
                      <a:pt x="8418" y="9776"/>
                    </a:cubicBezTo>
                    <a:lnTo>
                      <a:pt x="11431" y="10431"/>
                    </a:lnTo>
                    <a:cubicBezTo>
                      <a:pt x="11562" y="10466"/>
                      <a:pt x="11705" y="10478"/>
                      <a:pt x="11835" y="10502"/>
                    </a:cubicBezTo>
                    <a:cubicBezTo>
                      <a:pt x="12470" y="10587"/>
                      <a:pt x="13071" y="10621"/>
                      <a:pt x="13597" y="10621"/>
                    </a:cubicBezTo>
                    <a:cubicBezTo>
                      <a:pt x="14759" y="10621"/>
                      <a:pt x="15555" y="10458"/>
                      <a:pt x="15538" y="10335"/>
                    </a:cubicBezTo>
                    <a:cubicBezTo>
                      <a:pt x="14717" y="5989"/>
                      <a:pt x="12621" y="3382"/>
                      <a:pt x="10752" y="1870"/>
                    </a:cubicBezTo>
                    <a:cubicBezTo>
                      <a:pt x="10192" y="1417"/>
                      <a:pt x="9669" y="1072"/>
                      <a:pt x="9192" y="798"/>
                    </a:cubicBezTo>
                    <a:cubicBezTo>
                      <a:pt x="8061" y="144"/>
                      <a:pt x="7502" y="1"/>
                      <a:pt x="7502" y="1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9;p29">
                <a:extLst>
                  <a:ext uri="{FF2B5EF4-FFF2-40B4-BE49-F238E27FC236}">
                    <a16:creationId xmlns:a16="http://schemas.microsoft.com/office/drawing/2014/main" id="{F8C3AE0C-0BF9-A52D-6B32-3E28D835D0E2}"/>
                  </a:ext>
                </a:extLst>
              </p:cNvPr>
              <p:cNvSpPr/>
              <p:nvPr/>
            </p:nvSpPr>
            <p:spPr>
              <a:xfrm>
                <a:off x="3444175" y="476975"/>
                <a:ext cx="9912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823" extrusionOk="0">
                    <a:moveTo>
                      <a:pt x="2405" y="0"/>
                    </a:moveTo>
                    <a:lnTo>
                      <a:pt x="619" y="441"/>
                    </a:lnTo>
                    <a:cubicBezTo>
                      <a:pt x="238" y="536"/>
                      <a:pt x="0" y="917"/>
                      <a:pt x="95" y="1298"/>
                    </a:cubicBezTo>
                    <a:cubicBezTo>
                      <a:pt x="179" y="1620"/>
                      <a:pt x="465" y="1822"/>
                      <a:pt x="774" y="1822"/>
                    </a:cubicBezTo>
                    <a:cubicBezTo>
                      <a:pt x="834" y="1822"/>
                      <a:pt x="893" y="1822"/>
                      <a:pt x="953" y="1810"/>
                    </a:cubicBezTo>
                    <a:lnTo>
                      <a:pt x="3965" y="1084"/>
                    </a:lnTo>
                    <a:cubicBezTo>
                      <a:pt x="3405" y="631"/>
                      <a:pt x="2882" y="286"/>
                      <a:pt x="2405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20;p29">
                <a:extLst>
                  <a:ext uri="{FF2B5EF4-FFF2-40B4-BE49-F238E27FC236}">
                    <a16:creationId xmlns:a16="http://schemas.microsoft.com/office/drawing/2014/main" id="{4CBB14E5-8956-46A6-B721-0A15C2EE83A8}"/>
                  </a:ext>
                </a:extLst>
              </p:cNvPr>
              <p:cNvSpPr/>
              <p:nvPr/>
            </p:nvSpPr>
            <p:spPr>
              <a:xfrm>
                <a:off x="3459350" y="608350"/>
                <a:ext cx="68475" cy="91300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3652" extrusionOk="0">
                    <a:moveTo>
                      <a:pt x="1935" y="1"/>
                    </a:moveTo>
                    <a:cubicBezTo>
                      <a:pt x="1698" y="1"/>
                      <a:pt x="1467" y="122"/>
                      <a:pt x="1334" y="341"/>
                    </a:cubicBezTo>
                    <a:lnTo>
                      <a:pt x="0" y="2544"/>
                    </a:lnTo>
                    <a:cubicBezTo>
                      <a:pt x="381" y="2866"/>
                      <a:pt x="715" y="3235"/>
                      <a:pt x="977" y="3651"/>
                    </a:cubicBezTo>
                    <a:lnTo>
                      <a:pt x="2536" y="1068"/>
                    </a:lnTo>
                    <a:cubicBezTo>
                      <a:pt x="2739" y="734"/>
                      <a:pt x="2632" y="306"/>
                      <a:pt x="2298" y="103"/>
                    </a:cubicBezTo>
                    <a:cubicBezTo>
                      <a:pt x="2184" y="34"/>
                      <a:pt x="2059" y="1"/>
                      <a:pt x="1935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21;p29">
                <a:extLst>
                  <a:ext uri="{FF2B5EF4-FFF2-40B4-BE49-F238E27FC236}">
                    <a16:creationId xmlns:a16="http://schemas.microsoft.com/office/drawing/2014/main" id="{8F0F371C-FAFA-7D72-9ABD-979EA2DB0BFD}"/>
                  </a:ext>
                </a:extLst>
              </p:cNvPr>
              <p:cNvSpPr/>
              <p:nvPr/>
            </p:nvSpPr>
            <p:spPr>
              <a:xfrm>
                <a:off x="2461900" y="1618375"/>
                <a:ext cx="384900" cy="313750"/>
              </a:xfrm>
              <a:custGeom>
                <a:avLst/>
                <a:gdLst/>
                <a:ahLst/>
                <a:cxnLst/>
                <a:rect l="l" t="t" r="r" b="b"/>
                <a:pathLst>
                  <a:path w="15396" h="12550" extrusionOk="0">
                    <a:moveTo>
                      <a:pt x="7730" y="0"/>
                    </a:moveTo>
                    <a:cubicBezTo>
                      <a:pt x="5730" y="0"/>
                      <a:pt x="3906" y="291"/>
                      <a:pt x="3906" y="291"/>
                    </a:cubicBezTo>
                    <a:cubicBezTo>
                      <a:pt x="3906" y="291"/>
                      <a:pt x="513" y="1541"/>
                      <a:pt x="143" y="6541"/>
                    </a:cubicBezTo>
                    <a:cubicBezTo>
                      <a:pt x="1" y="8601"/>
                      <a:pt x="763" y="10375"/>
                      <a:pt x="1156" y="11304"/>
                    </a:cubicBezTo>
                    <a:cubicBezTo>
                      <a:pt x="1356" y="11776"/>
                      <a:pt x="2013" y="12447"/>
                      <a:pt x="3463" y="12447"/>
                    </a:cubicBezTo>
                    <a:cubicBezTo>
                      <a:pt x="3475" y="12447"/>
                      <a:pt x="3488" y="12447"/>
                      <a:pt x="3501" y="12447"/>
                    </a:cubicBezTo>
                    <a:cubicBezTo>
                      <a:pt x="4128" y="12439"/>
                      <a:pt x="4604" y="12436"/>
                      <a:pt x="4961" y="12436"/>
                    </a:cubicBezTo>
                    <a:cubicBezTo>
                      <a:pt x="5673" y="12436"/>
                      <a:pt x="5906" y="12447"/>
                      <a:pt x="5906" y="12447"/>
                    </a:cubicBezTo>
                    <a:cubicBezTo>
                      <a:pt x="5906" y="12447"/>
                      <a:pt x="6505" y="12550"/>
                      <a:pt x="7253" y="12550"/>
                    </a:cubicBezTo>
                    <a:cubicBezTo>
                      <a:pt x="8228" y="12550"/>
                      <a:pt x="9457" y="12375"/>
                      <a:pt x="9942" y="11566"/>
                    </a:cubicBezTo>
                    <a:cubicBezTo>
                      <a:pt x="10240" y="11078"/>
                      <a:pt x="5716" y="10018"/>
                      <a:pt x="5716" y="10018"/>
                    </a:cubicBezTo>
                    <a:cubicBezTo>
                      <a:pt x="5716" y="10018"/>
                      <a:pt x="12538" y="9339"/>
                      <a:pt x="12609" y="8518"/>
                    </a:cubicBezTo>
                    <a:cubicBezTo>
                      <a:pt x="12740" y="7160"/>
                      <a:pt x="6049" y="6565"/>
                      <a:pt x="6049" y="6565"/>
                    </a:cubicBezTo>
                    <a:cubicBezTo>
                      <a:pt x="6049" y="6565"/>
                      <a:pt x="15395" y="6160"/>
                      <a:pt x="13478" y="4672"/>
                    </a:cubicBezTo>
                    <a:cubicBezTo>
                      <a:pt x="11562" y="3184"/>
                      <a:pt x="5204" y="3077"/>
                      <a:pt x="5204" y="3077"/>
                    </a:cubicBezTo>
                    <a:cubicBezTo>
                      <a:pt x="5204" y="3077"/>
                      <a:pt x="13764" y="2600"/>
                      <a:pt x="12383" y="1160"/>
                    </a:cubicBezTo>
                    <a:cubicBezTo>
                      <a:pt x="11515" y="241"/>
                      <a:pt x="9550" y="0"/>
                      <a:pt x="7730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22;p29">
                <a:extLst>
                  <a:ext uri="{FF2B5EF4-FFF2-40B4-BE49-F238E27FC236}">
                    <a16:creationId xmlns:a16="http://schemas.microsoft.com/office/drawing/2014/main" id="{B38ECFED-463F-605C-4C4D-5C61DB6DDDC3}"/>
                  </a:ext>
                </a:extLst>
              </p:cNvPr>
              <p:cNvSpPr/>
              <p:nvPr/>
            </p:nvSpPr>
            <p:spPr>
              <a:xfrm>
                <a:off x="2533050" y="1525900"/>
                <a:ext cx="53600" cy="133975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5359" extrusionOk="0">
                    <a:moveTo>
                      <a:pt x="1758" y="0"/>
                    </a:moveTo>
                    <a:cubicBezTo>
                      <a:pt x="1491" y="0"/>
                      <a:pt x="877" y="574"/>
                      <a:pt x="703" y="1025"/>
                    </a:cubicBezTo>
                    <a:cubicBezTo>
                      <a:pt x="0" y="2847"/>
                      <a:pt x="584" y="5311"/>
                      <a:pt x="584" y="5311"/>
                    </a:cubicBezTo>
                    <a:lnTo>
                      <a:pt x="1858" y="5359"/>
                    </a:lnTo>
                    <a:cubicBezTo>
                      <a:pt x="2012" y="3859"/>
                      <a:pt x="2143" y="1537"/>
                      <a:pt x="1858" y="49"/>
                    </a:cubicBezTo>
                    <a:cubicBezTo>
                      <a:pt x="1836" y="15"/>
                      <a:pt x="1802" y="0"/>
                      <a:pt x="1758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23;p29">
                <a:extLst>
                  <a:ext uri="{FF2B5EF4-FFF2-40B4-BE49-F238E27FC236}">
                    <a16:creationId xmlns:a16="http://schemas.microsoft.com/office/drawing/2014/main" id="{311E1DCC-FA13-D2E9-3C9A-D6A2E8486D55}"/>
                  </a:ext>
                </a:extLst>
              </p:cNvPr>
              <p:cNvSpPr/>
              <p:nvPr/>
            </p:nvSpPr>
            <p:spPr>
              <a:xfrm>
                <a:off x="2867600" y="553800"/>
                <a:ext cx="2197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11431" extrusionOk="0">
                    <a:moveTo>
                      <a:pt x="4454" y="0"/>
                    </a:moveTo>
                    <a:cubicBezTo>
                      <a:pt x="3306" y="0"/>
                      <a:pt x="910" y="414"/>
                      <a:pt x="1" y="3702"/>
                    </a:cubicBezTo>
                    <a:cubicBezTo>
                      <a:pt x="1" y="3702"/>
                      <a:pt x="1565" y="11430"/>
                      <a:pt x="8657" y="11430"/>
                    </a:cubicBezTo>
                    <a:cubicBezTo>
                      <a:pt x="8701" y="11430"/>
                      <a:pt x="8744" y="11430"/>
                      <a:pt x="8788" y="11429"/>
                    </a:cubicBezTo>
                    <a:lnTo>
                      <a:pt x="8788" y="4893"/>
                    </a:lnTo>
                    <a:cubicBezTo>
                      <a:pt x="8788" y="4893"/>
                      <a:pt x="4990" y="3440"/>
                      <a:pt x="5085" y="47"/>
                    </a:cubicBezTo>
                    <a:cubicBezTo>
                      <a:pt x="5085" y="47"/>
                      <a:pt x="4840" y="0"/>
                      <a:pt x="4454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24;p29">
                <a:extLst>
                  <a:ext uri="{FF2B5EF4-FFF2-40B4-BE49-F238E27FC236}">
                    <a16:creationId xmlns:a16="http://schemas.microsoft.com/office/drawing/2014/main" id="{5D7D673F-50EF-1194-A7F0-84B9B8F36484}"/>
                  </a:ext>
                </a:extLst>
              </p:cNvPr>
              <p:cNvSpPr/>
              <p:nvPr/>
            </p:nvSpPr>
            <p:spPr>
              <a:xfrm>
                <a:off x="3188175" y="553800"/>
                <a:ext cx="2209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11431" extrusionOk="0">
                    <a:moveTo>
                      <a:pt x="4380" y="0"/>
                    </a:moveTo>
                    <a:cubicBezTo>
                      <a:pt x="3995" y="0"/>
                      <a:pt x="3751" y="47"/>
                      <a:pt x="3751" y="47"/>
                    </a:cubicBezTo>
                    <a:cubicBezTo>
                      <a:pt x="3847" y="3440"/>
                      <a:pt x="1" y="4702"/>
                      <a:pt x="1" y="4702"/>
                    </a:cubicBezTo>
                    <a:lnTo>
                      <a:pt x="1" y="11429"/>
                    </a:lnTo>
                    <a:cubicBezTo>
                      <a:pt x="44" y="11430"/>
                      <a:pt x="88" y="11430"/>
                      <a:pt x="131" y="11430"/>
                    </a:cubicBezTo>
                    <a:cubicBezTo>
                      <a:pt x="7224" y="11430"/>
                      <a:pt x="8835" y="3702"/>
                      <a:pt x="8835" y="3702"/>
                    </a:cubicBezTo>
                    <a:cubicBezTo>
                      <a:pt x="7917" y="414"/>
                      <a:pt x="5525" y="0"/>
                      <a:pt x="4380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25;p29">
                <a:extLst>
                  <a:ext uri="{FF2B5EF4-FFF2-40B4-BE49-F238E27FC236}">
                    <a16:creationId xmlns:a16="http://schemas.microsoft.com/office/drawing/2014/main" id="{235125E3-A6EA-E184-83B3-D86176A1FDCD}"/>
                  </a:ext>
                </a:extLst>
              </p:cNvPr>
              <p:cNvSpPr/>
              <p:nvPr/>
            </p:nvSpPr>
            <p:spPr>
              <a:xfrm>
                <a:off x="4914600" y="1973875"/>
                <a:ext cx="539125" cy="3665875"/>
              </a:xfrm>
              <a:custGeom>
                <a:avLst/>
                <a:gdLst/>
                <a:ahLst/>
                <a:cxnLst/>
                <a:rect l="l" t="t" r="r" b="b"/>
                <a:pathLst>
                  <a:path w="21565" h="146635" extrusionOk="0">
                    <a:moveTo>
                      <a:pt x="0" y="1"/>
                    </a:moveTo>
                    <a:lnTo>
                      <a:pt x="4489" y="145209"/>
                    </a:lnTo>
                    <a:cubicBezTo>
                      <a:pt x="4489" y="145209"/>
                      <a:pt x="10433" y="146634"/>
                      <a:pt x="15122" y="146634"/>
                    </a:cubicBezTo>
                    <a:cubicBezTo>
                      <a:pt x="18711" y="146634"/>
                      <a:pt x="21565" y="145799"/>
                      <a:pt x="20455" y="142852"/>
                    </a:cubicBezTo>
                    <a:cubicBezTo>
                      <a:pt x="17895" y="136053"/>
                      <a:pt x="14561" y="60604"/>
                      <a:pt x="12811" y="44768"/>
                    </a:cubicBezTo>
                    <a:cubicBezTo>
                      <a:pt x="11049" y="28933"/>
                      <a:pt x="1" y="2"/>
                      <a:pt x="0" y="1"/>
                    </a:cubicBezTo>
                    <a:close/>
                  </a:path>
                </a:pathLst>
              </a:custGeom>
              <a:solidFill>
                <a:srgbClr val="004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26;p29">
                <a:extLst>
                  <a:ext uri="{FF2B5EF4-FFF2-40B4-BE49-F238E27FC236}">
                    <a16:creationId xmlns:a16="http://schemas.microsoft.com/office/drawing/2014/main" id="{44DF8C6D-6A71-8AD4-9B5D-05528E8B554F}"/>
                  </a:ext>
                </a:extLst>
              </p:cNvPr>
              <p:cNvSpPr/>
              <p:nvPr/>
            </p:nvSpPr>
            <p:spPr>
              <a:xfrm>
                <a:off x="5010725" y="851425"/>
                <a:ext cx="576600" cy="695050"/>
              </a:xfrm>
              <a:custGeom>
                <a:avLst/>
                <a:gdLst/>
                <a:ahLst/>
                <a:cxnLst/>
                <a:rect l="l" t="t" r="r" b="b"/>
                <a:pathLst>
                  <a:path w="23064" h="27802" extrusionOk="0">
                    <a:moveTo>
                      <a:pt x="3299" y="1"/>
                    </a:moveTo>
                    <a:cubicBezTo>
                      <a:pt x="1" y="4787"/>
                      <a:pt x="1" y="17062"/>
                      <a:pt x="1" y="17062"/>
                    </a:cubicBezTo>
                    <a:lnTo>
                      <a:pt x="23063" y="27802"/>
                    </a:lnTo>
                    <a:lnTo>
                      <a:pt x="20420" y="13705"/>
                    </a:lnTo>
                    <a:lnTo>
                      <a:pt x="3299" y="1"/>
                    </a:ln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27;p29">
                <a:extLst>
                  <a:ext uri="{FF2B5EF4-FFF2-40B4-BE49-F238E27FC236}">
                    <a16:creationId xmlns:a16="http://schemas.microsoft.com/office/drawing/2014/main" id="{6E370EC7-DA05-5B71-9E10-8AB22C48788C}"/>
                  </a:ext>
                </a:extLst>
              </p:cNvPr>
              <p:cNvSpPr/>
              <p:nvPr/>
            </p:nvSpPr>
            <p:spPr>
              <a:xfrm>
                <a:off x="3837075" y="5720150"/>
                <a:ext cx="167000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8519" extrusionOk="0">
                    <a:moveTo>
                      <a:pt x="2163" y="0"/>
                    </a:moveTo>
                    <a:cubicBezTo>
                      <a:pt x="1400" y="0"/>
                      <a:pt x="647" y="155"/>
                      <a:pt x="0" y="573"/>
                    </a:cubicBezTo>
                    <a:lnTo>
                      <a:pt x="0" y="7836"/>
                    </a:lnTo>
                    <a:cubicBezTo>
                      <a:pt x="1007" y="8293"/>
                      <a:pt x="2085" y="8518"/>
                      <a:pt x="3226" y="8518"/>
                    </a:cubicBezTo>
                    <a:cubicBezTo>
                      <a:pt x="3839" y="8518"/>
                      <a:pt x="4471" y="8453"/>
                      <a:pt x="5120" y="8324"/>
                    </a:cubicBezTo>
                    <a:lnTo>
                      <a:pt x="6680" y="1311"/>
                    </a:lnTo>
                    <a:cubicBezTo>
                      <a:pt x="6680" y="1311"/>
                      <a:pt x="4380" y="0"/>
                      <a:pt x="2163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28;p29">
                <a:extLst>
                  <a:ext uri="{FF2B5EF4-FFF2-40B4-BE49-F238E27FC236}">
                    <a16:creationId xmlns:a16="http://schemas.microsoft.com/office/drawing/2014/main" id="{0A7C3CE1-430E-B27D-A615-D9243F789E29}"/>
                  </a:ext>
                </a:extLst>
              </p:cNvPr>
              <p:cNvSpPr/>
              <p:nvPr/>
            </p:nvSpPr>
            <p:spPr>
              <a:xfrm>
                <a:off x="4786600" y="5744800"/>
                <a:ext cx="167000" cy="20995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8398" extrusionOk="0">
                    <a:moveTo>
                      <a:pt x="4508" y="0"/>
                    </a:moveTo>
                    <a:cubicBezTo>
                      <a:pt x="2294" y="0"/>
                      <a:pt x="0" y="1302"/>
                      <a:pt x="0" y="1302"/>
                    </a:cubicBezTo>
                    <a:lnTo>
                      <a:pt x="774" y="8398"/>
                    </a:lnTo>
                    <a:lnTo>
                      <a:pt x="5727" y="7921"/>
                    </a:lnTo>
                    <a:lnTo>
                      <a:pt x="6680" y="575"/>
                    </a:lnTo>
                    <a:cubicBezTo>
                      <a:pt x="6031" y="156"/>
                      <a:pt x="5274" y="0"/>
                      <a:pt x="4508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29;p29">
                <a:extLst>
                  <a:ext uri="{FF2B5EF4-FFF2-40B4-BE49-F238E27FC236}">
                    <a16:creationId xmlns:a16="http://schemas.microsoft.com/office/drawing/2014/main" id="{6B42586C-C406-0CDB-4816-A76FCF531700}"/>
                  </a:ext>
                </a:extLst>
              </p:cNvPr>
              <p:cNvSpPr/>
              <p:nvPr/>
            </p:nvSpPr>
            <p:spPr>
              <a:xfrm>
                <a:off x="3346825" y="5855325"/>
                <a:ext cx="655175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26207" h="13895" extrusionOk="0">
                    <a:moveTo>
                      <a:pt x="18920" y="0"/>
                    </a:moveTo>
                    <a:cubicBezTo>
                      <a:pt x="18920" y="0"/>
                      <a:pt x="14098" y="2810"/>
                      <a:pt x="12479" y="4477"/>
                    </a:cubicBezTo>
                    <a:cubicBezTo>
                      <a:pt x="12479" y="4477"/>
                      <a:pt x="6847" y="5620"/>
                      <a:pt x="3037" y="8084"/>
                    </a:cubicBezTo>
                    <a:cubicBezTo>
                      <a:pt x="1632" y="8989"/>
                      <a:pt x="632" y="10454"/>
                      <a:pt x="215" y="12132"/>
                    </a:cubicBezTo>
                    <a:cubicBezTo>
                      <a:pt x="72" y="12704"/>
                      <a:pt x="1" y="13287"/>
                      <a:pt x="1" y="13895"/>
                    </a:cubicBezTo>
                    <a:lnTo>
                      <a:pt x="24956" y="13895"/>
                    </a:lnTo>
                    <a:cubicBezTo>
                      <a:pt x="25016" y="13311"/>
                      <a:pt x="25087" y="12728"/>
                      <a:pt x="25159" y="12132"/>
                    </a:cubicBezTo>
                    <a:cubicBezTo>
                      <a:pt x="25599" y="8584"/>
                      <a:pt x="26207" y="4870"/>
                      <a:pt x="25159" y="976"/>
                    </a:cubicBezTo>
                    <a:cubicBezTo>
                      <a:pt x="25159" y="976"/>
                      <a:pt x="24650" y="1159"/>
                      <a:pt x="23687" y="1159"/>
                    </a:cubicBezTo>
                    <a:cubicBezTo>
                      <a:pt x="22626" y="1159"/>
                      <a:pt x="21012" y="937"/>
                      <a:pt x="18920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30;p29">
                <a:extLst>
                  <a:ext uri="{FF2B5EF4-FFF2-40B4-BE49-F238E27FC236}">
                    <a16:creationId xmlns:a16="http://schemas.microsoft.com/office/drawing/2014/main" id="{FA6336A6-3828-6B78-1532-88E84F396361}"/>
                  </a:ext>
                </a:extLst>
              </p:cNvPr>
              <p:cNvSpPr/>
              <p:nvPr/>
            </p:nvSpPr>
            <p:spPr>
              <a:xfrm>
                <a:off x="3469475" y="5977050"/>
                <a:ext cx="2402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2156" extrusionOk="0">
                    <a:moveTo>
                      <a:pt x="4263" y="1"/>
                    </a:moveTo>
                    <a:cubicBezTo>
                      <a:pt x="1727" y="1"/>
                      <a:pt x="0" y="2156"/>
                      <a:pt x="0" y="2156"/>
                    </a:cubicBezTo>
                    <a:lnTo>
                      <a:pt x="2012" y="1358"/>
                    </a:lnTo>
                    <a:cubicBezTo>
                      <a:pt x="2012" y="1358"/>
                      <a:pt x="2858" y="1027"/>
                      <a:pt x="4291" y="1027"/>
                    </a:cubicBezTo>
                    <a:cubicBezTo>
                      <a:pt x="4641" y="1027"/>
                      <a:pt x="5025" y="1047"/>
                      <a:pt x="5441" y="1096"/>
                    </a:cubicBezTo>
                    <a:cubicBezTo>
                      <a:pt x="6418" y="1203"/>
                      <a:pt x="7215" y="1501"/>
                      <a:pt x="7775" y="1751"/>
                    </a:cubicBezTo>
                    <a:cubicBezTo>
                      <a:pt x="8132" y="1914"/>
                      <a:pt x="8516" y="1999"/>
                      <a:pt x="8905" y="1999"/>
                    </a:cubicBezTo>
                    <a:cubicBezTo>
                      <a:pt x="9140" y="1999"/>
                      <a:pt x="9376" y="1968"/>
                      <a:pt x="9609" y="1906"/>
                    </a:cubicBezTo>
                    <a:cubicBezTo>
                      <a:pt x="9609" y="1906"/>
                      <a:pt x="7775" y="1"/>
                      <a:pt x="4263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31;p29">
                <a:extLst>
                  <a:ext uri="{FF2B5EF4-FFF2-40B4-BE49-F238E27FC236}">
                    <a16:creationId xmlns:a16="http://schemas.microsoft.com/office/drawing/2014/main" id="{F68B1506-6308-1EB8-D809-5EB1ED377312}"/>
                  </a:ext>
                </a:extLst>
              </p:cNvPr>
              <p:cNvSpPr/>
              <p:nvPr/>
            </p:nvSpPr>
            <p:spPr>
              <a:xfrm>
                <a:off x="3556375" y="5950275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4296" y="0"/>
                    </a:moveTo>
                    <a:cubicBezTo>
                      <a:pt x="4285" y="0"/>
                      <a:pt x="4274" y="0"/>
                      <a:pt x="4263" y="0"/>
                    </a:cubicBezTo>
                    <a:cubicBezTo>
                      <a:pt x="1727" y="0"/>
                      <a:pt x="1" y="2155"/>
                      <a:pt x="1" y="2155"/>
                    </a:cubicBezTo>
                    <a:lnTo>
                      <a:pt x="2001" y="1346"/>
                    </a:lnTo>
                    <a:cubicBezTo>
                      <a:pt x="2001" y="1346"/>
                      <a:pt x="2856" y="1019"/>
                      <a:pt x="4307" y="1019"/>
                    </a:cubicBezTo>
                    <a:cubicBezTo>
                      <a:pt x="4653" y="1019"/>
                      <a:pt x="5032" y="1038"/>
                      <a:pt x="5442" y="1084"/>
                    </a:cubicBezTo>
                    <a:cubicBezTo>
                      <a:pt x="6418" y="1203"/>
                      <a:pt x="7216" y="1488"/>
                      <a:pt x="7764" y="1750"/>
                    </a:cubicBezTo>
                    <a:cubicBezTo>
                      <a:pt x="8128" y="1914"/>
                      <a:pt x="8515" y="1998"/>
                      <a:pt x="8903" y="1998"/>
                    </a:cubicBezTo>
                    <a:cubicBezTo>
                      <a:pt x="9136" y="1998"/>
                      <a:pt x="9369" y="1968"/>
                      <a:pt x="9597" y="1905"/>
                    </a:cubicBezTo>
                    <a:cubicBezTo>
                      <a:pt x="9597" y="1905"/>
                      <a:pt x="7787" y="0"/>
                      <a:pt x="4296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32;p29">
                <a:extLst>
                  <a:ext uri="{FF2B5EF4-FFF2-40B4-BE49-F238E27FC236}">
                    <a16:creationId xmlns:a16="http://schemas.microsoft.com/office/drawing/2014/main" id="{E7DD421E-A6BE-1235-E0A2-739B763465E4}"/>
                  </a:ext>
                </a:extLst>
              </p:cNvPr>
              <p:cNvSpPr/>
              <p:nvPr/>
            </p:nvSpPr>
            <p:spPr>
              <a:xfrm>
                <a:off x="3645975" y="5919000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4251" y="1"/>
                    </a:moveTo>
                    <a:cubicBezTo>
                      <a:pt x="1715" y="1"/>
                      <a:pt x="1" y="2156"/>
                      <a:pt x="1" y="2156"/>
                    </a:cubicBezTo>
                    <a:lnTo>
                      <a:pt x="2001" y="1358"/>
                    </a:lnTo>
                    <a:cubicBezTo>
                      <a:pt x="2001" y="1358"/>
                      <a:pt x="2847" y="1028"/>
                      <a:pt x="4279" y="1028"/>
                    </a:cubicBezTo>
                    <a:cubicBezTo>
                      <a:pt x="4629" y="1028"/>
                      <a:pt x="5014" y="1047"/>
                      <a:pt x="5430" y="1096"/>
                    </a:cubicBezTo>
                    <a:cubicBezTo>
                      <a:pt x="6406" y="1204"/>
                      <a:pt x="7204" y="1489"/>
                      <a:pt x="7764" y="1751"/>
                    </a:cubicBezTo>
                    <a:cubicBezTo>
                      <a:pt x="8120" y="1915"/>
                      <a:pt x="8505" y="1999"/>
                      <a:pt x="8894" y="1999"/>
                    </a:cubicBezTo>
                    <a:cubicBezTo>
                      <a:pt x="9128" y="1999"/>
                      <a:pt x="9364" y="1969"/>
                      <a:pt x="9597" y="1906"/>
                    </a:cubicBezTo>
                    <a:cubicBezTo>
                      <a:pt x="9597" y="1906"/>
                      <a:pt x="7764" y="1"/>
                      <a:pt x="4251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33;p29">
                <a:extLst>
                  <a:ext uri="{FF2B5EF4-FFF2-40B4-BE49-F238E27FC236}">
                    <a16:creationId xmlns:a16="http://schemas.microsoft.com/office/drawing/2014/main" id="{653981A9-1EA3-B0CD-F607-E22525BD7E97}"/>
                  </a:ext>
                </a:extLst>
              </p:cNvPr>
              <p:cNvSpPr/>
              <p:nvPr/>
            </p:nvSpPr>
            <p:spPr>
              <a:xfrm>
                <a:off x="3346825" y="6158625"/>
                <a:ext cx="6289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5159" h="1763" extrusionOk="0">
                    <a:moveTo>
                      <a:pt x="215" y="0"/>
                    </a:moveTo>
                    <a:cubicBezTo>
                      <a:pt x="72" y="572"/>
                      <a:pt x="1" y="1155"/>
                      <a:pt x="1" y="1763"/>
                    </a:cubicBezTo>
                    <a:lnTo>
                      <a:pt x="24956" y="1763"/>
                    </a:lnTo>
                    <a:cubicBezTo>
                      <a:pt x="25016" y="1179"/>
                      <a:pt x="25087" y="596"/>
                      <a:pt x="25159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34;p29">
                <a:extLst>
                  <a:ext uri="{FF2B5EF4-FFF2-40B4-BE49-F238E27FC236}">
                    <a16:creationId xmlns:a16="http://schemas.microsoft.com/office/drawing/2014/main" id="{5B51E203-8C91-5211-FEFC-09A028796E03}"/>
                  </a:ext>
                </a:extLst>
              </p:cNvPr>
              <p:cNvSpPr/>
              <p:nvPr/>
            </p:nvSpPr>
            <p:spPr>
              <a:xfrm>
                <a:off x="4765750" y="5867525"/>
                <a:ext cx="490575" cy="335175"/>
              </a:xfrm>
              <a:custGeom>
                <a:avLst/>
                <a:gdLst/>
                <a:ahLst/>
                <a:cxnLst/>
                <a:rect l="l" t="t" r="r" b="b"/>
                <a:pathLst>
                  <a:path w="19623" h="13407" extrusionOk="0">
                    <a:moveTo>
                      <a:pt x="6954" y="0"/>
                    </a:moveTo>
                    <a:cubicBezTo>
                      <a:pt x="6297" y="536"/>
                      <a:pt x="4988" y="680"/>
                      <a:pt x="3774" y="680"/>
                    </a:cubicBezTo>
                    <a:cubicBezTo>
                      <a:pt x="2372" y="680"/>
                      <a:pt x="1096" y="488"/>
                      <a:pt x="1096" y="488"/>
                    </a:cubicBezTo>
                    <a:cubicBezTo>
                      <a:pt x="1" y="5287"/>
                      <a:pt x="465" y="9418"/>
                      <a:pt x="882" y="11644"/>
                    </a:cubicBezTo>
                    <a:cubicBezTo>
                      <a:pt x="1096" y="12764"/>
                      <a:pt x="1299" y="13407"/>
                      <a:pt x="1299" y="13407"/>
                    </a:cubicBezTo>
                    <a:lnTo>
                      <a:pt x="19575" y="13407"/>
                    </a:lnTo>
                    <a:cubicBezTo>
                      <a:pt x="19622" y="12776"/>
                      <a:pt x="19611" y="12192"/>
                      <a:pt x="19539" y="11644"/>
                    </a:cubicBezTo>
                    <a:cubicBezTo>
                      <a:pt x="18860" y="5715"/>
                      <a:pt x="12455" y="4144"/>
                      <a:pt x="12455" y="4144"/>
                    </a:cubicBezTo>
                    <a:cubicBezTo>
                      <a:pt x="8669" y="560"/>
                      <a:pt x="6954" y="0"/>
                      <a:pt x="6954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35;p29">
                <a:extLst>
                  <a:ext uri="{FF2B5EF4-FFF2-40B4-BE49-F238E27FC236}">
                    <a16:creationId xmlns:a16="http://schemas.microsoft.com/office/drawing/2014/main" id="{288DE536-D8D0-5593-84E6-2A2E8709931C}"/>
                  </a:ext>
                </a:extLst>
              </p:cNvPr>
              <p:cNvSpPr/>
              <p:nvPr/>
            </p:nvSpPr>
            <p:spPr>
              <a:xfrm>
                <a:off x="5003600" y="5981225"/>
                <a:ext cx="18842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2168" extrusionOk="0">
                    <a:moveTo>
                      <a:pt x="4201" y="0"/>
                    </a:moveTo>
                    <a:cubicBezTo>
                      <a:pt x="1432" y="0"/>
                      <a:pt x="0" y="1905"/>
                      <a:pt x="0" y="1905"/>
                    </a:cubicBezTo>
                    <a:cubicBezTo>
                      <a:pt x="184" y="1968"/>
                      <a:pt x="370" y="1999"/>
                      <a:pt x="556" y="1999"/>
                    </a:cubicBezTo>
                    <a:cubicBezTo>
                      <a:pt x="865" y="1999"/>
                      <a:pt x="1170" y="1914"/>
                      <a:pt x="1453" y="1751"/>
                    </a:cubicBezTo>
                    <a:cubicBezTo>
                      <a:pt x="1881" y="1489"/>
                      <a:pt x="2524" y="1203"/>
                      <a:pt x="3286" y="1084"/>
                    </a:cubicBezTo>
                    <a:cubicBezTo>
                      <a:pt x="3611" y="1038"/>
                      <a:pt x="3912" y="1020"/>
                      <a:pt x="4186" y="1020"/>
                    </a:cubicBezTo>
                    <a:cubicBezTo>
                      <a:pt x="5337" y="1020"/>
                      <a:pt x="6013" y="1346"/>
                      <a:pt x="6013" y="1346"/>
                    </a:cubicBezTo>
                    <a:lnTo>
                      <a:pt x="7537" y="2167"/>
                    </a:lnTo>
                    <a:cubicBezTo>
                      <a:pt x="7537" y="2167"/>
                      <a:pt x="6239" y="0"/>
                      <a:pt x="4227" y="0"/>
                    </a:cubicBezTo>
                    <a:cubicBezTo>
                      <a:pt x="4218" y="0"/>
                      <a:pt x="4210" y="0"/>
                      <a:pt x="4201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36;p29">
                <a:extLst>
                  <a:ext uri="{FF2B5EF4-FFF2-40B4-BE49-F238E27FC236}">
                    <a16:creationId xmlns:a16="http://schemas.microsoft.com/office/drawing/2014/main" id="{A3653EEA-F753-19FF-825B-A65CA1D8B01F}"/>
                  </a:ext>
                </a:extLst>
              </p:cNvPr>
              <p:cNvSpPr/>
              <p:nvPr/>
            </p:nvSpPr>
            <p:spPr>
              <a:xfrm>
                <a:off x="4940475" y="5954125"/>
                <a:ext cx="18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56" extrusionOk="0">
                    <a:moveTo>
                      <a:pt x="4228" y="1"/>
                    </a:moveTo>
                    <a:cubicBezTo>
                      <a:pt x="1442" y="1"/>
                      <a:pt x="1" y="1906"/>
                      <a:pt x="1" y="1906"/>
                    </a:cubicBezTo>
                    <a:cubicBezTo>
                      <a:pt x="180" y="1969"/>
                      <a:pt x="364" y="1999"/>
                      <a:pt x="548" y="1999"/>
                    </a:cubicBezTo>
                    <a:cubicBezTo>
                      <a:pt x="854" y="1999"/>
                      <a:pt x="1159" y="1915"/>
                      <a:pt x="1442" y="1751"/>
                    </a:cubicBezTo>
                    <a:cubicBezTo>
                      <a:pt x="1882" y="1501"/>
                      <a:pt x="2525" y="1203"/>
                      <a:pt x="3287" y="1096"/>
                    </a:cubicBezTo>
                    <a:cubicBezTo>
                      <a:pt x="3619" y="1047"/>
                      <a:pt x="3925" y="1027"/>
                      <a:pt x="4204" y="1027"/>
                    </a:cubicBezTo>
                    <a:cubicBezTo>
                      <a:pt x="5344" y="1027"/>
                      <a:pt x="6014" y="1358"/>
                      <a:pt x="6014" y="1358"/>
                    </a:cubicBezTo>
                    <a:lnTo>
                      <a:pt x="7597" y="2156"/>
                    </a:lnTo>
                    <a:cubicBezTo>
                      <a:pt x="7597" y="2156"/>
                      <a:pt x="6228" y="1"/>
                      <a:pt x="4228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37;p29">
                <a:extLst>
                  <a:ext uri="{FF2B5EF4-FFF2-40B4-BE49-F238E27FC236}">
                    <a16:creationId xmlns:a16="http://schemas.microsoft.com/office/drawing/2014/main" id="{3F96DCD2-4A40-BCC3-57F5-E485559794C6}"/>
                  </a:ext>
                </a:extLst>
              </p:cNvPr>
              <p:cNvSpPr/>
              <p:nvPr/>
            </p:nvSpPr>
            <p:spPr>
              <a:xfrm>
                <a:off x="4891675" y="592287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27" y="1"/>
                    </a:moveTo>
                    <a:cubicBezTo>
                      <a:pt x="1441" y="1"/>
                      <a:pt x="0" y="1918"/>
                      <a:pt x="0" y="1918"/>
                    </a:cubicBezTo>
                    <a:cubicBezTo>
                      <a:pt x="178" y="1980"/>
                      <a:pt x="360" y="2010"/>
                      <a:pt x="542" y="2010"/>
                    </a:cubicBezTo>
                    <a:cubicBezTo>
                      <a:pt x="851" y="2010"/>
                      <a:pt x="1161" y="1923"/>
                      <a:pt x="1453" y="1751"/>
                    </a:cubicBezTo>
                    <a:cubicBezTo>
                      <a:pt x="1882" y="1501"/>
                      <a:pt x="2524" y="1215"/>
                      <a:pt x="3286" y="1096"/>
                    </a:cubicBezTo>
                    <a:cubicBezTo>
                      <a:pt x="3612" y="1050"/>
                      <a:pt x="3912" y="1032"/>
                      <a:pt x="4186" y="1032"/>
                    </a:cubicBezTo>
                    <a:cubicBezTo>
                      <a:pt x="5337" y="1032"/>
                      <a:pt x="6013" y="1358"/>
                      <a:pt x="6013" y="1358"/>
                    </a:cubicBezTo>
                    <a:lnTo>
                      <a:pt x="7597" y="2156"/>
                    </a:lnTo>
                    <a:cubicBezTo>
                      <a:pt x="7597" y="2156"/>
                      <a:pt x="6227" y="1"/>
                      <a:pt x="4227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38;p29">
                <a:extLst>
                  <a:ext uri="{FF2B5EF4-FFF2-40B4-BE49-F238E27FC236}">
                    <a16:creationId xmlns:a16="http://schemas.microsoft.com/office/drawing/2014/main" id="{688EBD24-B46A-939E-88AF-C4E78D9FECFF}"/>
                  </a:ext>
                </a:extLst>
              </p:cNvPr>
              <p:cNvSpPr/>
              <p:nvPr/>
            </p:nvSpPr>
            <p:spPr>
              <a:xfrm>
                <a:off x="4787800" y="6158625"/>
                <a:ext cx="46852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18741" h="1763" extrusionOk="0">
                    <a:moveTo>
                      <a:pt x="0" y="0"/>
                    </a:moveTo>
                    <a:cubicBezTo>
                      <a:pt x="214" y="1120"/>
                      <a:pt x="417" y="1763"/>
                      <a:pt x="417" y="1763"/>
                    </a:cubicBezTo>
                    <a:lnTo>
                      <a:pt x="18693" y="1763"/>
                    </a:lnTo>
                    <a:cubicBezTo>
                      <a:pt x="18740" y="1132"/>
                      <a:pt x="18729" y="548"/>
                      <a:pt x="18657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39;p29">
                <a:extLst>
                  <a:ext uri="{FF2B5EF4-FFF2-40B4-BE49-F238E27FC236}">
                    <a16:creationId xmlns:a16="http://schemas.microsoft.com/office/drawing/2014/main" id="{AD09CCD8-CCB0-82B4-EF7F-D61D10F57026}"/>
                  </a:ext>
                </a:extLst>
              </p:cNvPr>
              <p:cNvSpPr/>
              <p:nvPr/>
            </p:nvSpPr>
            <p:spPr>
              <a:xfrm>
                <a:off x="3721875" y="688600"/>
                <a:ext cx="1473725" cy="5144525"/>
              </a:xfrm>
              <a:custGeom>
                <a:avLst/>
                <a:gdLst/>
                <a:ahLst/>
                <a:cxnLst/>
                <a:rect l="l" t="t" r="r" b="b"/>
                <a:pathLst>
                  <a:path w="58949" h="205781" extrusionOk="0">
                    <a:moveTo>
                      <a:pt x="26599" y="1"/>
                    </a:moveTo>
                    <a:cubicBezTo>
                      <a:pt x="26599" y="1"/>
                      <a:pt x="25468" y="203"/>
                      <a:pt x="23789" y="572"/>
                    </a:cubicBezTo>
                    <a:cubicBezTo>
                      <a:pt x="21944" y="977"/>
                      <a:pt x="19467" y="2215"/>
                      <a:pt x="17098" y="3608"/>
                    </a:cubicBezTo>
                    <a:cubicBezTo>
                      <a:pt x="16372" y="4037"/>
                      <a:pt x="15657" y="4478"/>
                      <a:pt x="14967" y="4918"/>
                    </a:cubicBezTo>
                    <a:cubicBezTo>
                      <a:pt x="13217" y="6049"/>
                      <a:pt x="11681" y="7156"/>
                      <a:pt x="10728" y="7907"/>
                    </a:cubicBezTo>
                    <a:cubicBezTo>
                      <a:pt x="10728" y="7907"/>
                      <a:pt x="10538" y="20718"/>
                      <a:pt x="15824" y="41661"/>
                    </a:cubicBezTo>
                    <a:cubicBezTo>
                      <a:pt x="16431" y="44030"/>
                      <a:pt x="16491" y="46483"/>
                      <a:pt x="16015" y="48876"/>
                    </a:cubicBezTo>
                    <a:cubicBezTo>
                      <a:pt x="15729" y="50364"/>
                      <a:pt x="15348" y="52245"/>
                      <a:pt x="14919" y="54388"/>
                    </a:cubicBezTo>
                    <a:cubicBezTo>
                      <a:pt x="13622" y="60723"/>
                      <a:pt x="11800" y="69355"/>
                      <a:pt x="9931" y="77010"/>
                    </a:cubicBezTo>
                    <a:cubicBezTo>
                      <a:pt x="9704" y="77927"/>
                      <a:pt x="9466" y="79475"/>
                      <a:pt x="9192" y="81570"/>
                    </a:cubicBezTo>
                    <a:cubicBezTo>
                      <a:pt x="8764" y="84880"/>
                      <a:pt x="8276" y="89512"/>
                      <a:pt x="7764" y="95060"/>
                    </a:cubicBezTo>
                    <a:cubicBezTo>
                      <a:pt x="7692" y="95763"/>
                      <a:pt x="7633" y="96477"/>
                      <a:pt x="7561" y="97215"/>
                    </a:cubicBezTo>
                    <a:cubicBezTo>
                      <a:pt x="7418" y="98870"/>
                      <a:pt x="7264" y="100596"/>
                      <a:pt x="7109" y="102394"/>
                    </a:cubicBezTo>
                    <a:cubicBezTo>
                      <a:pt x="7049" y="103097"/>
                      <a:pt x="6990" y="103811"/>
                      <a:pt x="6930" y="104549"/>
                    </a:cubicBezTo>
                    <a:cubicBezTo>
                      <a:pt x="4811" y="129683"/>
                      <a:pt x="2394" y="165438"/>
                      <a:pt x="1037" y="186000"/>
                    </a:cubicBezTo>
                    <a:cubicBezTo>
                      <a:pt x="989" y="186786"/>
                      <a:pt x="941" y="187560"/>
                      <a:pt x="882" y="188310"/>
                    </a:cubicBezTo>
                    <a:cubicBezTo>
                      <a:pt x="763" y="190179"/>
                      <a:pt x="656" y="191917"/>
                      <a:pt x="560" y="193465"/>
                    </a:cubicBezTo>
                    <a:cubicBezTo>
                      <a:pt x="501" y="194287"/>
                      <a:pt x="453" y="195060"/>
                      <a:pt x="406" y="195775"/>
                    </a:cubicBezTo>
                    <a:cubicBezTo>
                      <a:pt x="144" y="199871"/>
                      <a:pt x="1" y="202240"/>
                      <a:pt x="1" y="202240"/>
                    </a:cubicBezTo>
                    <a:cubicBezTo>
                      <a:pt x="1" y="202240"/>
                      <a:pt x="14621" y="205781"/>
                      <a:pt x="31334" y="205781"/>
                    </a:cubicBezTo>
                    <a:cubicBezTo>
                      <a:pt x="40608" y="205781"/>
                      <a:pt x="50527" y="204690"/>
                      <a:pt x="58949" y="201299"/>
                    </a:cubicBezTo>
                    <a:cubicBezTo>
                      <a:pt x="58949" y="201299"/>
                      <a:pt x="58949" y="200680"/>
                      <a:pt x="58949" y="199537"/>
                    </a:cubicBezTo>
                    <a:cubicBezTo>
                      <a:pt x="58937" y="198382"/>
                      <a:pt x="58937" y="196692"/>
                      <a:pt x="58925" y="194560"/>
                    </a:cubicBezTo>
                    <a:cubicBezTo>
                      <a:pt x="58913" y="193798"/>
                      <a:pt x="58901" y="192989"/>
                      <a:pt x="58901" y="192120"/>
                    </a:cubicBezTo>
                    <a:cubicBezTo>
                      <a:pt x="58889" y="190572"/>
                      <a:pt x="58877" y="188857"/>
                      <a:pt x="58853" y="187000"/>
                    </a:cubicBezTo>
                    <a:cubicBezTo>
                      <a:pt x="58853" y="186202"/>
                      <a:pt x="58841" y="185393"/>
                      <a:pt x="58830" y="184559"/>
                    </a:cubicBezTo>
                    <a:cubicBezTo>
                      <a:pt x="58627" y="163938"/>
                      <a:pt x="58079" y="128600"/>
                      <a:pt x="56686" y="103680"/>
                    </a:cubicBezTo>
                    <a:cubicBezTo>
                      <a:pt x="56639" y="102942"/>
                      <a:pt x="56603" y="102204"/>
                      <a:pt x="56555" y="101489"/>
                    </a:cubicBezTo>
                    <a:cubicBezTo>
                      <a:pt x="56448" y="99680"/>
                      <a:pt x="56341" y="97941"/>
                      <a:pt x="56222" y="96275"/>
                    </a:cubicBezTo>
                    <a:cubicBezTo>
                      <a:pt x="56174" y="95524"/>
                      <a:pt x="56115" y="94798"/>
                      <a:pt x="56067" y="94084"/>
                    </a:cubicBezTo>
                    <a:cubicBezTo>
                      <a:pt x="55472" y="86345"/>
                      <a:pt x="54770" y="80380"/>
                      <a:pt x="53924" y="77367"/>
                    </a:cubicBezTo>
                    <a:cubicBezTo>
                      <a:pt x="50412" y="64830"/>
                      <a:pt x="48007" y="53103"/>
                      <a:pt x="47019" y="47923"/>
                    </a:cubicBezTo>
                    <a:cubicBezTo>
                      <a:pt x="46661" y="46090"/>
                      <a:pt x="46685" y="44221"/>
                      <a:pt x="47078" y="42399"/>
                    </a:cubicBezTo>
                    <a:lnTo>
                      <a:pt x="48257" y="36958"/>
                    </a:lnTo>
                    <a:lnTo>
                      <a:pt x="52841" y="15812"/>
                    </a:lnTo>
                    <a:lnTo>
                      <a:pt x="54853" y="6514"/>
                    </a:lnTo>
                    <a:lnTo>
                      <a:pt x="53912" y="6168"/>
                    </a:lnTo>
                    <a:lnTo>
                      <a:pt x="46518" y="3573"/>
                    </a:lnTo>
                    <a:lnTo>
                      <a:pt x="45447" y="3204"/>
                    </a:lnTo>
                    <a:lnTo>
                      <a:pt x="44102" y="2727"/>
                    </a:lnTo>
                    <a:lnTo>
                      <a:pt x="39018" y="941"/>
                    </a:lnTo>
                    <a:lnTo>
                      <a:pt x="38279" y="679"/>
                    </a:lnTo>
                    <a:cubicBezTo>
                      <a:pt x="38279" y="679"/>
                      <a:pt x="37294" y="1014"/>
                      <a:pt x="34987" y="1014"/>
                    </a:cubicBezTo>
                    <a:cubicBezTo>
                      <a:pt x="33118" y="1014"/>
                      <a:pt x="30382" y="795"/>
                      <a:pt x="26599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40;p29">
                <a:extLst>
                  <a:ext uri="{FF2B5EF4-FFF2-40B4-BE49-F238E27FC236}">
                    <a16:creationId xmlns:a16="http://schemas.microsoft.com/office/drawing/2014/main" id="{EE699902-CB9B-1C8A-8C9F-A275778F6E8F}"/>
                  </a:ext>
                </a:extLst>
              </p:cNvPr>
              <p:cNvSpPr/>
              <p:nvPr/>
            </p:nvSpPr>
            <p:spPr>
              <a:xfrm>
                <a:off x="3910900" y="3040675"/>
                <a:ext cx="1216550" cy="132775"/>
              </a:xfrm>
              <a:custGeom>
                <a:avLst/>
                <a:gdLst/>
                <a:ahLst/>
                <a:cxnLst/>
                <a:rect l="l" t="t" r="r" b="b"/>
                <a:pathLst>
                  <a:path w="48662" h="5311" extrusionOk="0">
                    <a:moveTo>
                      <a:pt x="48506" y="1"/>
                    </a:moveTo>
                    <a:cubicBezTo>
                      <a:pt x="41982" y="1811"/>
                      <a:pt x="33659" y="3156"/>
                      <a:pt x="23289" y="3192"/>
                    </a:cubicBezTo>
                    <a:cubicBezTo>
                      <a:pt x="23134" y="3204"/>
                      <a:pt x="22991" y="3204"/>
                      <a:pt x="22848" y="3204"/>
                    </a:cubicBezTo>
                    <a:cubicBezTo>
                      <a:pt x="14073" y="3204"/>
                      <a:pt x="6465" y="2251"/>
                      <a:pt x="203" y="977"/>
                    </a:cubicBezTo>
                    <a:cubicBezTo>
                      <a:pt x="131" y="1680"/>
                      <a:pt x="72" y="2394"/>
                      <a:pt x="0" y="3132"/>
                    </a:cubicBezTo>
                    <a:cubicBezTo>
                      <a:pt x="6311" y="4382"/>
                      <a:pt x="13966" y="5311"/>
                      <a:pt x="22836" y="5311"/>
                    </a:cubicBezTo>
                    <a:lnTo>
                      <a:pt x="23289" y="5311"/>
                    </a:lnTo>
                    <a:cubicBezTo>
                      <a:pt x="33671" y="5275"/>
                      <a:pt x="42041" y="3966"/>
                      <a:pt x="48661" y="2192"/>
                    </a:cubicBezTo>
                    <a:cubicBezTo>
                      <a:pt x="48613" y="1441"/>
                      <a:pt x="48554" y="715"/>
                      <a:pt x="48506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41;p29">
                <a:extLst>
                  <a:ext uri="{FF2B5EF4-FFF2-40B4-BE49-F238E27FC236}">
                    <a16:creationId xmlns:a16="http://schemas.microsoft.com/office/drawing/2014/main" id="{76107AC1-29CC-25EA-976E-96385024A5A4}"/>
                  </a:ext>
                </a:extLst>
              </p:cNvPr>
              <p:cNvSpPr/>
              <p:nvPr/>
            </p:nvSpPr>
            <p:spPr>
              <a:xfrm>
                <a:off x="3895125" y="3225825"/>
                <a:ext cx="1243925" cy="134850"/>
              </a:xfrm>
              <a:custGeom>
                <a:avLst/>
                <a:gdLst/>
                <a:ahLst/>
                <a:cxnLst/>
                <a:rect l="l" t="t" r="r" b="b"/>
                <a:pathLst>
                  <a:path w="49757" h="5394" extrusionOk="0">
                    <a:moveTo>
                      <a:pt x="49625" y="0"/>
                    </a:moveTo>
                    <a:cubicBezTo>
                      <a:pt x="43053" y="1858"/>
                      <a:pt x="34612" y="3251"/>
                      <a:pt x="24063" y="3287"/>
                    </a:cubicBezTo>
                    <a:lnTo>
                      <a:pt x="23610" y="3287"/>
                    </a:lnTo>
                    <a:cubicBezTo>
                      <a:pt x="14466" y="3287"/>
                      <a:pt x="6584" y="2263"/>
                      <a:pt x="179" y="905"/>
                    </a:cubicBezTo>
                    <a:cubicBezTo>
                      <a:pt x="119" y="1608"/>
                      <a:pt x="60" y="2322"/>
                      <a:pt x="0" y="3060"/>
                    </a:cubicBezTo>
                    <a:cubicBezTo>
                      <a:pt x="6453" y="4394"/>
                      <a:pt x="14371" y="5394"/>
                      <a:pt x="23598" y="5394"/>
                    </a:cubicBezTo>
                    <a:lnTo>
                      <a:pt x="24063" y="5394"/>
                    </a:lnTo>
                    <a:cubicBezTo>
                      <a:pt x="34612" y="5358"/>
                      <a:pt x="43089" y="4013"/>
                      <a:pt x="49756" y="2191"/>
                    </a:cubicBezTo>
                    <a:cubicBezTo>
                      <a:pt x="49709" y="1453"/>
                      <a:pt x="49673" y="715"/>
                      <a:pt x="49625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42;p29">
                <a:extLst>
                  <a:ext uri="{FF2B5EF4-FFF2-40B4-BE49-F238E27FC236}">
                    <a16:creationId xmlns:a16="http://schemas.microsoft.com/office/drawing/2014/main" id="{D7A03767-79E7-4EE6-71DF-B982635A341A}"/>
                  </a:ext>
                </a:extLst>
              </p:cNvPr>
              <p:cNvSpPr/>
              <p:nvPr/>
            </p:nvSpPr>
            <p:spPr>
              <a:xfrm>
                <a:off x="4149325" y="688600"/>
                <a:ext cx="735525" cy="416700"/>
              </a:xfrm>
              <a:custGeom>
                <a:avLst/>
                <a:gdLst/>
                <a:ahLst/>
                <a:cxnLst/>
                <a:rect l="l" t="t" r="r" b="b"/>
                <a:pathLst>
                  <a:path w="29421" h="16668" extrusionOk="0">
                    <a:moveTo>
                      <a:pt x="9501" y="1"/>
                    </a:moveTo>
                    <a:cubicBezTo>
                      <a:pt x="9501" y="1"/>
                      <a:pt x="8370" y="203"/>
                      <a:pt x="6691" y="572"/>
                    </a:cubicBezTo>
                    <a:cubicBezTo>
                      <a:pt x="4846" y="977"/>
                      <a:pt x="2369" y="2215"/>
                      <a:pt x="0" y="3608"/>
                    </a:cubicBezTo>
                    <a:cubicBezTo>
                      <a:pt x="2269" y="9064"/>
                      <a:pt x="6773" y="16667"/>
                      <a:pt x="14295" y="16667"/>
                    </a:cubicBezTo>
                    <a:cubicBezTo>
                      <a:pt x="15063" y="16667"/>
                      <a:pt x="15862" y="16588"/>
                      <a:pt x="16693" y="16419"/>
                    </a:cubicBezTo>
                    <a:cubicBezTo>
                      <a:pt x="24063" y="14919"/>
                      <a:pt x="27670" y="8823"/>
                      <a:pt x="29420" y="3573"/>
                    </a:cubicBezTo>
                    <a:lnTo>
                      <a:pt x="28349" y="3204"/>
                    </a:lnTo>
                    <a:lnTo>
                      <a:pt x="27004" y="2727"/>
                    </a:lnTo>
                    <a:lnTo>
                      <a:pt x="21920" y="941"/>
                    </a:lnTo>
                    <a:lnTo>
                      <a:pt x="21181" y="679"/>
                    </a:lnTo>
                    <a:cubicBezTo>
                      <a:pt x="21181" y="679"/>
                      <a:pt x="20196" y="1014"/>
                      <a:pt x="17889" y="1014"/>
                    </a:cubicBezTo>
                    <a:cubicBezTo>
                      <a:pt x="16020" y="1014"/>
                      <a:pt x="13284" y="795"/>
                      <a:pt x="9501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43;p29">
                <a:extLst>
                  <a:ext uri="{FF2B5EF4-FFF2-40B4-BE49-F238E27FC236}">
                    <a16:creationId xmlns:a16="http://schemas.microsoft.com/office/drawing/2014/main" id="{B7FAE0FB-4A3C-8400-4E09-448BE0EE71B8}"/>
                  </a:ext>
                </a:extLst>
              </p:cNvPr>
              <p:cNvSpPr/>
              <p:nvPr/>
            </p:nvSpPr>
            <p:spPr>
              <a:xfrm>
                <a:off x="3951675" y="756775"/>
                <a:ext cx="1118025" cy="1971100"/>
              </a:xfrm>
              <a:custGeom>
                <a:avLst/>
                <a:gdLst/>
                <a:ahLst/>
                <a:cxnLst/>
                <a:rect l="l" t="t" r="r" b="b"/>
                <a:pathLst>
                  <a:path w="44721" h="78844" extrusionOk="0">
                    <a:moveTo>
                      <a:pt x="34910" y="0"/>
                    </a:moveTo>
                    <a:cubicBezTo>
                      <a:pt x="32243" y="10442"/>
                      <a:pt x="23789" y="38005"/>
                      <a:pt x="5727" y="51661"/>
                    </a:cubicBezTo>
                    <a:cubicBezTo>
                      <a:pt x="4941" y="55495"/>
                      <a:pt x="3965" y="60162"/>
                      <a:pt x="2894" y="64949"/>
                    </a:cubicBezTo>
                    <a:cubicBezTo>
                      <a:pt x="2215" y="68080"/>
                      <a:pt x="1477" y="71259"/>
                      <a:pt x="739" y="74283"/>
                    </a:cubicBezTo>
                    <a:cubicBezTo>
                      <a:pt x="512" y="75200"/>
                      <a:pt x="274" y="76748"/>
                      <a:pt x="0" y="78843"/>
                    </a:cubicBezTo>
                    <a:cubicBezTo>
                      <a:pt x="0" y="78843"/>
                      <a:pt x="26539" y="74986"/>
                      <a:pt x="39065" y="34231"/>
                    </a:cubicBezTo>
                    <a:cubicBezTo>
                      <a:pt x="40958" y="28063"/>
                      <a:pt x="42530" y="21051"/>
                      <a:pt x="43649" y="13085"/>
                    </a:cubicBezTo>
                    <a:cubicBezTo>
                      <a:pt x="44077" y="10013"/>
                      <a:pt x="44435" y="6811"/>
                      <a:pt x="44720" y="3441"/>
                    </a:cubicBezTo>
                    <a:lnTo>
                      <a:pt x="42029" y="2501"/>
                    </a:lnTo>
                    <a:lnTo>
                      <a:pt x="34910" y="0"/>
                    </a:ln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44;p29">
                <a:extLst>
                  <a:ext uri="{FF2B5EF4-FFF2-40B4-BE49-F238E27FC236}">
                    <a16:creationId xmlns:a16="http://schemas.microsoft.com/office/drawing/2014/main" id="{90A4113F-5676-616F-B126-3000E006829A}"/>
                  </a:ext>
                </a:extLst>
              </p:cNvPr>
              <p:cNvSpPr/>
              <p:nvPr/>
            </p:nvSpPr>
            <p:spPr>
              <a:xfrm>
                <a:off x="3951675" y="819275"/>
                <a:ext cx="1118025" cy="1908600"/>
              </a:xfrm>
              <a:custGeom>
                <a:avLst/>
                <a:gdLst/>
                <a:ahLst/>
                <a:cxnLst/>
                <a:rect l="l" t="t" r="r" b="b"/>
                <a:pathLst>
                  <a:path w="44721" h="76344" extrusionOk="0">
                    <a:moveTo>
                      <a:pt x="42029" y="1"/>
                    </a:moveTo>
                    <a:cubicBezTo>
                      <a:pt x="38779" y="15764"/>
                      <a:pt x="28671" y="52138"/>
                      <a:pt x="2894" y="62449"/>
                    </a:cubicBezTo>
                    <a:cubicBezTo>
                      <a:pt x="2215" y="65580"/>
                      <a:pt x="1477" y="68759"/>
                      <a:pt x="739" y="71783"/>
                    </a:cubicBezTo>
                    <a:cubicBezTo>
                      <a:pt x="512" y="72700"/>
                      <a:pt x="274" y="74248"/>
                      <a:pt x="0" y="76343"/>
                    </a:cubicBezTo>
                    <a:cubicBezTo>
                      <a:pt x="0" y="76343"/>
                      <a:pt x="26539" y="72486"/>
                      <a:pt x="39065" y="31731"/>
                    </a:cubicBezTo>
                    <a:cubicBezTo>
                      <a:pt x="40958" y="25563"/>
                      <a:pt x="42530" y="18551"/>
                      <a:pt x="43649" y="10585"/>
                    </a:cubicBezTo>
                    <a:cubicBezTo>
                      <a:pt x="44077" y="7513"/>
                      <a:pt x="44435" y="4311"/>
                      <a:pt x="44720" y="941"/>
                    </a:cubicBezTo>
                    <a:lnTo>
                      <a:pt x="42029" y="1"/>
                    </a:lnTo>
                    <a:close/>
                  </a:path>
                </a:pathLst>
              </a:custGeom>
              <a:solidFill>
                <a:srgbClr val="0048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45;p29">
                <a:extLst>
                  <a:ext uri="{FF2B5EF4-FFF2-40B4-BE49-F238E27FC236}">
                    <a16:creationId xmlns:a16="http://schemas.microsoft.com/office/drawing/2014/main" id="{784C5F62-15F8-4B62-9C0D-3014B1A28F9D}"/>
                  </a:ext>
                </a:extLst>
              </p:cNvPr>
              <p:cNvSpPr/>
              <p:nvPr/>
            </p:nvSpPr>
            <p:spPr>
              <a:xfrm>
                <a:off x="3732000" y="5491575"/>
                <a:ext cx="1462700" cy="182500"/>
              </a:xfrm>
              <a:custGeom>
                <a:avLst/>
                <a:gdLst/>
                <a:ahLst/>
                <a:cxnLst/>
                <a:rect l="l" t="t" r="r" b="b"/>
                <a:pathLst>
                  <a:path w="58508" h="7300" extrusionOk="0">
                    <a:moveTo>
                      <a:pt x="58496" y="1"/>
                    </a:moveTo>
                    <a:cubicBezTo>
                      <a:pt x="48793" y="3849"/>
                      <a:pt x="38356" y="5009"/>
                      <a:pt x="29318" y="5009"/>
                    </a:cubicBezTo>
                    <a:cubicBezTo>
                      <a:pt x="25913" y="5009"/>
                      <a:pt x="22706" y="4844"/>
                      <a:pt x="19813" y="4596"/>
                    </a:cubicBezTo>
                    <a:cubicBezTo>
                      <a:pt x="11204" y="3870"/>
                      <a:pt x="4061" y="2322"/>
                      <a:pt x="155" y="1346"/>
                    </a:cubicBezTo>
                    <a:cubicBezTo>
                      <a:pt x="96" y="2168"/>
                      <a:pt x="48" y="2941"/>
                      <a:pt x="1" y="3656"/>
                    </a:cubicBezTo>
                    <a:cubicBezTo>
                      <a:pt x="4073" y="4656"/>
                      <a:pt x="11133" y="6144"/>
                      <a:pt x="19563" y="6871"/>
                    </a:cubicBezTo>
                    <a:cubicBezTo>
                      <a:pt x="22932" y="7156"/>
                      <a:pt x="26230" y="7299"/>
                      <a:pt x="29457" y="7299"/>
                    </a:cubicBezTo>
                    <a:cubicBezTo>
                      <a:pt x="33707" y="7299"/>
                      <a:pt x="37827" y="7049"/>
                      <a:pt x="41744" y="6549"/>
                    </a:cubicBezTo>
                    <a:cubicBezTo>
                      <a:pt x="47780" y="5775"/>
                      <a:pt x="53400" y="4394"/>
                      <a:pt x="58508" y="2441"/>
                    </a:cubicBezTo>
                    <a:cubicBezTo>
                      <a:pt x="58508" y="1679"/>
                      <a:pt x="58496" y="870"/>
                      <a:pt x="58496" y="1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346;p29">
                <a:extLst>
                  <a:ext uri="{FF2B5EF4-FFF2-40B4-BE49-F238E27FC236}">
                    <a16:creationId xmlns:a16="http://schemas.microsoft.com/office/drawing/2014/main" id="{8B6CED20-2A8F-5324-12D7-49A28170A8BA}"/>
                  </a:ext>
                </a:extLst>
              </p:cNvPr>
              <p:cNvSpPr/>
              <p:nvPr/>
            </p:nvSpPr>
            <p:spPr>
              <a:xfrm>
                <a:off x="3743900" y="5302575"/>
                <a:ext cx="1449325" cy="181875"/>
              </a:xfrm>
              <a:custGeom>
                <a:avLst/>
                <a:gdLst/>
                <a:ahLst/>
                <a:cxnLst/>
                <a:rect l="l" t="t" r="r" b="b"/>
                <a:pathLst>
                  <a:path w="57973" h="7275" extrusionOk="0">
                    <a:moveTo>
                      <a:pt x="57949" y="0"/>
                    </a:moveTo>
                    <a:cubicBezTo>
                      <a:pt x="48255" y="3831"/>
                      <a:pt x="37846" y="4980"/>
                      <a:pt x="28828" y="4980"/>
                    </a:cubicBezTo>
                    <a:cubicBezTo>
                      <a:pt x="25429" y="4980"/>
                      <a:pt x="22228" y="4817"/>
                      <a:pt x="19337" y="4572"/>
                    </a:cubicBezTo>
                    <a:cubicBezTo>
                      <a:pt x="11074" y="3870"/>
                      <a:pt x="4156" y="2417"/>
                      <a:pt x="156" y="1441"/>
                    </a:cubicBezTo>
                    <a:cubicBezTo>
                      <a:pt x="108" y="2227"/>
                      <a:pt x="60" y="3001"/>
                      <a:pt x="1" y="3751"/>
                    </a:cubicBezTo>
                    <a:cubicBezTo>
                      <a:pt x="4144" y="4751"/>
                      <a:pt x="10990" y="6144"/>
                      <a:pt x="19087" y="6846"/>
                    </a:cubicBezTo>
                    <a:cubicBezTo>
                      <a:pt x="22456" y="7132"/>
                      <a:pt x="25754" y="7275"/>
                      <a:pt x="28981" y="7275"/>
                    </a:cubicBezTo>
                    <a:cubicBezTo>
                      <a:pt x="33231" y="7275"/>
                      <a:pt x="37351" y="7025"/>
                      <a:pt x="41268" y="6513"/>
                    </a:cubicBezTo>
                    <a:cubicBezTo>
                      <a:pt x="47292" y="5751"/>
                      <a:pt x="52876" y="4382"/>
                      <a:pt x="57972" y="2441"/>
                    </a:cubicBezTo>
                    <a:cubicBezTo>
                      <a:pt x="57972" y="1655"/>
                      <a:pt x="57960" y="834"/>
                      <a:pt x="57949" y="0"/>
                    </a:cubicBezTo>
                    <a:close/>
                  </a:path>
                </a:pathLst>
              </a:custGeom>
              <a:solidFill>
                <a:srgbClr val="005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347;p29">
                <a:extLst>
                  <a:ext uri="{FF2B5EF4-FFF2-40B4-BE49-F238E27FC236}">
                    <a16:creationId xmlns:a16="http://schemas.microsoft.com/office/drawing/2014/main" id="{5BFDB34F-40E7-58BF-CDD7-A8A42C0D0515}"/>
                  </a:ext>
                </a:extLst>
              </p:cNvPr>
              <p:cNvSpPr/>
              <p:nvPr/>
            </p:nvSpPr>
            <p:spPr>
              <a:xfrm>
                <a:off x="3745700" y="886250"/>
                <a:ext cx="330725" cy="660225"/>
              </a:xfrm>
              <a:custGeom>
                <a:avLst/>
                <a:gdLst/>
                <a:ahLst/>
                <a:cxnLst/>
                <a:rect l="l" t="t" r="r" b="b"/>
                <a:pathLst>
                  <a:path w="13229" h="26409" extrusionOk="0">
                    <a:moveTo>
                      <a:pt x="9775" y="1"/>
                    </a:moveTo>
                    <a:lnTo>
                      <a:pt x="119" y="12419"/>
                    </a:lnTo>
                    <a:lnTo>
                      <a:pt x="0" y="26409"/>
                    </a:lnTo>
                    <a:lnTo>
                      <a:pt x="11490" y="17550"/>
                    </a:lnTo>
                    <a:cubicBezTo>
                      <a:pt x="11490" y="17550"/>
                      <a:pt x="13228" y="4596"/>
                      <a:pt x="9775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348;p29">
                <a:extLst>
                  <a:ext uri="{FF2B5EF4-FFF2-40B4-BE49-F238E27FC236}">
                    <a16:creationId xmlns:a16="http://schemas.microsoft.com/office/drawing/2014/main" id="{24246AE7-3297-CF2F-4A8A-8BC8F364973F}"/>
                  </a:ext>
                </a:extLst>
              </p:cNvPr>
              <p:cNvSpPr/>
              <p:nvPr/>
            </p:nvSpPr>
            <p:spPr>
              <a:xfrm>
                <a:off x="4316600" y="688275"/>
                <a:ext cx="381025" cy="198000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7920" extrusionOk="0">
                    <a:moveTo>
                      <a:pt x="6455" y="0"/>
                    </a:moveTo>
                    <a:cubicBezTo>
                      <a:pt x="5137" y="0"/>
                      <a:pt x="3864" y="14"/>
                      <a:pt x="2810" y="14"/>
                    </a:cubicBezTo>
                    <a:cubicBezTo>
                      <a:pt x="2810" y="14"/>
                      <a:pt x="1679" y="216"/>
                      <a:pt x="0" y="585"/>
                    </a:cubicBezTo>
                    <a:cubicBezTo>
                      <a:pt x="827" y="2399"/>
                      <a:pt x="3711" y="7919"/>
                      <a:pt x="8313" y="7919"/>
                    </a:cubicBezTo>
                    <a:cubicBezTo>
                      <a:pt x="8484" y="7919"/>
                      <a:pt x="8658" y="7912"/>
                      <a:pt x="8835" y="7896"/>
                    </a:cubicBezTo>
                    <a:cubicBezTo>
                      <a:pt x="13145" y="7503"/>
                      <a:pt x="14717" y="3181"/>
                      <a:pt x="15240" y="954"/>
                    </a:cubicBezTo>
                    <a:lnTo>
                      <a:pt x="14478" y="692"/>
                    </a:lnTo>
                    <a:cubicBezTo>
                      <a:pt x="13420" y="86"/>
                      <a:pt x="9795" y="0"/>
                      <a:pt x="6455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349;p29">
                <a:extLst>
                  <a:ext uri="{FF2B5EF4-FFF2-40B4-BE49-F238E27FC236}">
                    <a16:creationId xmlns:a16="http://schemas.microsoft.com/office/drawing/2014/main" id="{4C283CAF-401A-5681-6158-E2827FBBB074}"/>
                  </a:ext>
                </a:extLst>
              </p:cNvPr>
              <p:cNvSpPr/>
              <p:nvPr/>
            </p:nvSpPr>
            <p:spPr>
              <a:xfrm>
                <a:off x="4747775" y="815100"/>
                <a:ext cx="335900" cy="51127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20451" extrusionOk="0">
                    <a:moveTo>
                      <a:pt x="4280" y="1"/>
                    </a:moveTo>
                    <a:cubicBezTo>
                      <a:pt x="4280" y="1"/>
                      <a:pt x="2458" y="3097"/>
                      <a:pt x="1458" y="4930"/>
                    </a:cubicBezTo>
                    <a:cubicBezTo>
                      <a:pt x="446" y="6764"/>
                      <a:pt x="506" y="8919"/>
                      <a:pt x="160" y="10883"/>
                    </a:cubicBezTo>
                    <a:cubicBezTo>
                      <a:pt x="0" y="11826"/>
                      <a:pt x="296" y="12253"/>
                      <a:pt x="731" y="12253"/>
                    </a:cubicBezTo>
                    <a:cubicBezTo>
                      <a:pt x="1204" y="12253"/>
                      <a:pt x="1841" y="11751"/>
                      <a:pt x="2244" y="10859"/>
                    </a:cubicBezTo>
                    <a:cubicBezTo>
                      <a:pt x="2927" y="9357"/>
                      <a:pt x="3452" y="7707"/>
                      <a:pt x="3901" y="7707"/>
                    </a:cubicBezTo>
                    <a:cubicBezTo>
                      <a:pt x="3961" y="7707"/>
                      <a:pt x="4020" y="7736"/>
                      <a:pt x="4078" y="7800"/>
                    </a:cubicBezTo>
                    <a:cubicBezTo>
                      <a:pt x="4566" y="8335"/>
                      <a:pt x="3982" y="16551"/>
                      <a:pt x="5244" y="18348"/>
                    </a:cubicBezTo>
                    <a:cubicBezTo>
                      <a:pt x="5385" y="18550"/>
                      <a:pt x="5513" y="18640"/>
                      <a:pt x="5628" y="18640"/>
                    </a:cubicBezTo>
                    <a:cubicBezTo>
                      <a:pt x="6552" y="18640"/>
                      <a:pt x="6721" y="12943"/>
                      <a:pt x="6721" y="12943"/>
                    </a:cubicBezTo>
                    <a:cubicBezTo>
                      <a:pt x="6721" y="12943"/>
                      <a:pt x="7149" y="19861"/>
                      <a:pt x="8340" y="20420"/>
                    </a:cubicBezTo>
                    <a:cubicBezTo>
                      <a:pt x="8384" y="20441"/>
                      <a:pt x="8426" y="20451"/>
                      <a:pt x="8465" y="20451"/>
                    </a:cubicBezTo>
                    <a:cubicBezTo>
                      <a:pt x="9493" y="20451"/>
                      <a:pt x="9019" y="13709"/>
                      <a:pt x="9019" y="13705"/>
                    </a:cubicBezTo>
                    <a:lnTo>
                      <a:pt x="9019" y="13705"/>
                    </a:lnTo>
                    <a:cubicBezTo>
                      <a:pt x="9019" y="13709"/>
                      <a:pt x="9434" y="18829"/>
                      <a:pt x="10549" y="18829"/>
                    </a:cubicBezTo>
                    <a:cubicBezTo>
                      <a:pt x="10566" y="18829"/>
                      <a:pt x="10584" y="18827"/>
                      <a:pt x="10602" y="18825"/>
                    </a:cubicBezTo>
                    <a:cubicBezTo>
                      <a:pt x="11436" y="18694"/>
                      <a:pt x="11221" y="14407"/>
                      <a:pt x="11055" y="12312"/>
                    </a:cubicBezTo>
                    <a:lnTo>
                      <a:pt x="11055" y="12312"/>
                    </a:lnTo>
                    <a:cubicBezTo>
                      <a:pt x="11055" y="12314"/>
                      <a:pt x="11558" y="16987"/>
                      <a:pt x="12279" y="16987"/>
                    </a:cubicBezTo>
                    <a:cubicBezTo>
                      <a:pt x="12319" y="16987"/>
                      <a:pt x="12359" y="16973"/>
                      <a:pt x="12400" y="16943"/>
                    </a:cubicBezTo>
                    <a:cubicBezTo>
                      <a:pt x="13400" y="16217"/>
                      <a:pt x="13436" y="6240"/>
                      <a:pt x="11245" y="537"/>
                    </a:cubicBezTo>
                    <a:lnTo>
                      <a:pt x="4280" y="1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350;p29">
                <a:extLst>
                  <a:ext uri="{FF2B5EF4-FFF2-40B4-BE49-F238E27FC236}">
                    <a16:creationId xmlns:a16="http://schemas.microsoft.com/office/drawing/2014/main" id="{AAE215A1-17BE-E8AD-34F7-BAEEA55D7844}"/>
                  </a:ext>
                </a:extLst>
              </p:cNvPr>
              <p:cNvSpPr/>
              <p:nvPr/>
            </p:nvSpPr>
            <p:spPr>
              <a:xfrm>
                <a:off x="4664850" y="480250"/>
                <a:ext cx="370325" cy="359275"/>
              </a:xfrm>
              <a:custGeom>
                <a:avLst/>
                <a:gdLst/>
                <a:ahLst/>
                <a:cxnLst/>
                <a:rect l="l" t="t" r="r" b="b"/>
                <a:pathLst>
                  <a:path w="14813" h="14371" extrusionOk="0">
                    <a:moveTo>
                      <a:pt x="406" y="0"/>
                    </a:moveTo>
                    <a:cubicBezTo>
                      <a:pt x="1" y="2501"/>
                      <a:pt x="48" y="4453"/>
                      <a:pt x="48" y="4453"/>
                    </a:cubicBezTo>
                    <a:cubicBezTo>
                      <a:pt x="48" y="6144"/>
                      <a:pt x="310" y="8894"/>
                      <a:pt x="310" y="8894"/>
                    </a:cubicBezTo>
                    <a:cubicBezTo>
                      <a:pt x="3751" y="10276"/>
                      <a:pt x="6335" y="11299"/>
                      <a:pt x="7680" y="13514"/>
                    </a:cubicBezTo>
                    <a:lnTo>
                      <a:pt x="10681" y="14169"/>
                    </a:lnTo>
                    <a:cubicBezTo>
                      <a:pt x="10824" y="14205"/>
                      <a:pt x="10955" y="14228"/>
                      <a:pt x="11097" y="14252"/>
                    </a:cubicBezTo>
                    <a:cubicBezTo>
                      <a:pt x="11732" y="14338"/>
                      <a:pt x="12333" y="14371"/>
                      <a:pt x="12859" y="14371"/>
                    </a:cubicBezTo>
                    <a:cubicBezTo>
                      <a:pt x="14020" y="14371"/>
                      <a:pt x="14813" y="14208"/>
                      <a:pt x="14788" y="14086"/>
                    </a:cubicBezTo>
                    <a:cubicBezTo>
                      <a:pt x="13157" y="5453"/>
                      <a:pt x="406" y="0"/>
                      <a:pt x="406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351;p29">
                <a:extLst>
                  <a:ext uri="{FF2B5EF4-FFF2-40B4-BE49-F238E27FC236}">
                    <a16:creationId xmlns:a16="http://schemas.microsoft.com/office/drawing/2014/main" id="{7F65DD8F-BB85-63C1-26DC-517E84837300}"/>
                  </a:ext>
                </a:extLst>
              </p:cNvPr>
              <p:cNvSpPr/>
              <p:nvPr/>
            </p:nvSpPr>
            <p:spPr>
              <a:xfrm>
                <a:off x="3979350" y="815100"/>
                <a:ext cx="331300" cy="481425"/>
              </a:xfrm>
              <a:custGeom>
                <a:avLst/>
                <a:gdLst/>
                <a:ahLst/>
                <a:cxnLst/>
                <a:rect l="l" t="t" r="r" b="b"/>
                <a:pathLst>
                  <a:path w="13252" h="19257" extrusionOk="0">
                    <a:moveTo>
                      <a:pt x="8764" y="1"/>
                    </a:moveTo>
                    <a:lnTo>
                      <a:pt x="1608" y="692"/>
                    </a:lnTo>
                    <a:cubicBezTo>
                      <a:pt x="1" y="6109"/>
                      <a:pt x="1179" y="15705"/>
                      <a:pt x="2156" y="16301"/>
                    </a:cubicBezTo>
                    <a:cubicBezTo>
                      <a:pt x="2191" y="16323"/>
                      <a:pt x="2226" y="16334"/>
                      <a:pt x="2259" y="16334"/>
                    </a:cubicBezTo>
                    <a:cubicBezTo>
                      <a:pt x="2931" y="16334"/>
                      <a:pt x="3061" y="11931"/>
                      <a:pt x="3061" y="11931"/>
                    </a:cubicBezTo>
                    <a:cubicBezTo>
                      <a:pt x="3061" y="13884"/>
                      <a:pt x="3180" y="17848"/>
                      <a:pt x="3954" y="17908"/>
                    </a:cubicBezTo>
                    <a:cubicBezTo>
                      <a:pt x="3963" y="17909"/>
                      <a:pt x="3971" y="17909"/>
                      <a:pt x="3980" y="17909"/>
                    </a:cubicBezTo>
                    <a:cubicBezTo>
                      <a:pt x="5025" y="17909"/>
                      <a:pt x="5049" y="13062"/>
                      <a:pt x="5049" y="13062"/>
                    </a:cubicBezTo>
                    <a:cubicBezTo>
                      <a:pt x="5049" y="13062"/>
                      <a:pt x="5093" y="19256"/>
                      <a:pt x="6025" y="19256"/>
                    </a:cubicBezTo>
                    <a:cubicBezTo>
                      <a:pt x="6067" y="19256"/>
                      <a:pt x="6111" y="19244"/>
                      <a:pt x="6156" y="19218"/>
                    </a:cubicBezTo>
                    <a:cubicBezTo>
                      <a:pt x="7216" y="18622"/>
                      <a:pt x="7109" y="12194"/>
                      <a:pt x="7109" y="12193"/>
                    </a:cubicBezTo>
                    <a:lnTo>
                      <a:pt x="7109" y="12193"/>
                    </a:lnTo>
                    <a:cubicBezTo>
                      <a:pt x="7109" y="12194"/>
                      <a:pt x="7675" y="17383"/>
                      <a:pt x="8521" y="17383"/>
                    </a:cubicBezTo>
                    <a:cubicBezTo>
                      <a:pt x="8633" y="17383"/>
                      <a:pt x="8750" y="17292"/>
                      <a:pt x="8871" y="17086"/>
                    </a:cubicBezTo>
                    <a:cubicBezTo>
                      <a:pt x="9907" y="15324"/>
                      <a:pt x="8776" y="7788"/>
                      <a:pt x="9180" y="7252"/>
                    </a:cubicBezTo>
                    <a:cubicBezTo>
                      <a:pt x="9233" y="7186"/>
                      <a:pt x="9290" y="7155"/>
                      <a:pt x="9350" y="7155"/>
                    </a:cubicBezTo>
                    <a:cubicBezTo>
                      <a:pt x="9768" y="7155"/>
                      <a:pt x="10369" y="8623"/>
                      <a:pt x="11097" y="9955"/>
                    </a:cubicBezTo>
                    <a:cubicBezTo>
                      <a:pt x="11521" y="10712"/>
                      <a:pt x="12117" y="11126"/>
                      <a:pt x="12551" y="11126"/>
                    </a:cubicBezTo>
                    <a:cubicBezTo>
                      <a:pt x="12982" y="11126"/>
                      <a:pt x="13252" y="10715"/>
                      <a:pt x="13026" y="9824"/>
                    </a:cubicBezTo>
                    <a:cubicBezTo>
                      <a:pt x="12562" y="8026"/>
                      <a:pt x="12467" y="6025"/>
                      <a:pt x="11395" y="4418"/>
                    </a:cubicBezTo>
                    <a:cubicBezTo>
                      <a:pt x="10335" y="2799"/>
                      <a:pt x="8764" y="1"/>
                      <a:pt x="8764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352;p29">
                <a:extLst>
                  <a:ext uri="{FF2B5EF4-FFF2-40B4-BE49-F238E27FC236}">
                    <a16:creationId xmlns:a16="http://schemas.microsoft.com/office/drawing/2014/main" id="{5D4F5B66-8185-804B-FB38-D2DF39524926}"/>
                  </a:ext>
                </a:extLst>
              </p:cNvPr>
              <p:cNvSpPr/>
              <p:nvPr/>
            </p:nvSpPr>
            <p:spPr>
              <a:xfrm>
                <a:off x="4019125" y="538300"/>
                <a:ext cx="359400" cy="301225"/>
              </a:xfrm>
              <a:custGeom>
                <a:avLst/>
                <a:gdLst/>
                <a:ahLst/>
                <a:cxnLst/>
                <a:rect l="l" t="t" r="r" b="b"/>
                <a:pathLst>
                  <a:path w="14376" h="12049" extrusionOk="0">
                    <a:moveTo>
                      <a:pt x="9983" y="0"/>
                    </a:moveTo>
                    <a:cubicBezTo>
                      <a:pt x="6196" y="2417"/>
                      <a:pt x="981" y="6703"/>
                      <a:pt x="17" y="11764"/>
                    </a:cubicBezTo>
                    <a:cubicBezTo>
                      <a:pt x="1" y="11886"/>
                      <a:pt x="797" y="12049"/>
                      <a:pt x="1958" y="12049"/>
                    </a:cubicBezTo>
                    <a:cubicBezTo>
                      <a:pt x="2484" y="12049"/>
                      <a:pt x="3085" y="12016"/>
                      <a:pt x="3720" y="11930"/>
                    </a:cubicBezTo>
                    <a:cubicBezTo>
                      <a:pt x="3851" y="11906"/>
                      <a:pt x="3994" y="11883"/>
                      <a:pt x="4125" y="11847"/>
                    </a:cubicBezTo>
                    <a:lnTo>
                      <a:pt x="7137" y="11192"/>
                    </a:lnTo>
                    <a:cubicBezTo>
                      <a:pt x="8173" y="9478"/>
                      <a:pt x="9959" y="8477"/>
                      <a:pt x="12328" y="7465"/>
                    </a:cubicBezTo>
                    <a:cubicBezTo>
                      <a:pt x="12923" y="7203"/>
                      <a:pt x="13566" y="6953"/>
                      <a:pt x="14233" y="6680"/>
                    </a:cubicBezTo>
                    <a:cubicBezTo>
                      <a:pt x="14257" y="6489"/>
                      <a:pt x="14269" y="6287"/>
                      <a:pt x="14281" y="6096"/>
                    </a:cubicBezTo>
                    <a:cubicBezTo>
                      <a:pt x="14376" y="4703"/>
                      <a:pt x="14305" y="3203"/>
                      <a:pt x="14162" y="2024"/>
                    </a:cubicBezTo>
                    <a:cubicBezTo>
                      <a:pt x="13697" y="1965"/>
                      <a:pt x="13185" y="1822"/>
                      <a:pt x="12709" y="1691"/>
                    </a:cubicBezTo>
                    <a:cubicBezTo>
                      <a:pt x="11483" y="1381"/>
                      <a:pt x="10923" y="750"/>
                      <a:pt x="9983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353;p29">
                <a:extLst>
                  <a:ext uri="{FF2B5EF4-FFF2-40B4-BE49-F238E27FC236}">
                    <a16:creationId xmlns:a16="http://schemas.microsoft.com/office/drawing/2014/main" id="{6D967061-9A69-1672-D844-75E3B094C52D}"/>
                  </a:ext>
                </a:extLst>
              </p:cNvPr>
              <p:cNvSpPr/>
              <p:nvPr/>
            </p:nvSpPr>
            <p:spPr>
              <a:xfrm>
                <a:off x="4350825" y="364675"/>
                <a:ext cx="343225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15665" extrusionOk="0">
                    <a:moveTo>
                      <a:pt x="9361" y="0"/>
                    </a:moveTo>
                    <a:cubicBezTo>
                      <a:pt x="9001" y="0"/>
                      <a:pt x="8646" y="31"/>
                      <a:pt x="8299" y="87"/>
                    </a:cubicBezTo>
                    <a:cubicBezTo>
                      <a:pt x="7275" y="432"/>
                      <a:pt x="6240" y="825"/>
                      <a:pt x="5263" y="1230"/>
                    </a:cubicBezTo>
                    <a:cubicBezTo>
                      <a:pt x="3025" y="2492"/>
                      <a:pt x="894" y="4421"/>
                      <a:pt x="1" y="5457"/>
                    </a:cubicBezTo>
                    <a:cubicBezTo>
                      <a:pt x="798" y="7898"/>
                      <a:pt x="1275" y="10648"/>
                      <a:pt x="870" y="14220"/>
                    </a:cubicBezTo>
                    <a:cubicBezTo>
                      <a:pt x="2819" y="15183"/>
                      <a:pt x="4879" y="15665"/>
                      <a:pt x="6938" y="15665"/>
                    </a:cubicBezTo>
                    <a:cubicBezTo>
                      <a:pt x="9004" y="15665"/>
                      <a:pt x="11070" y="15180"/>
                      <a:pt x="13026" y="14208"/>
                    </a:cubicBezTo>
                    <a:cubicBezTo>
                      <a:pt x="12633" y="10981"/>
                      <a:pt x="12621" y="8564"/>
                      <a:pt x="12848" y="6421"/>
                    </a:cubicBezTo>
                    <a:cubicBezTo>
                      <a:pt x="13026" y="4790"/>
                      <a:pt x="13336" y="3326"/>
                      <a:pt x="13729" y="1778"/>
                    </a:cubicBezTo>
                    <a:cubicBezTo>
                      <a:pt x="12354" y="499"/>
                      <a:pt x="10818" y="0"/>
                      <a:pt x="9361" y="0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354;p29">
                <a:extLst>
                  <a:ext uri="{FF2B5EF4-FFF2-40B4-BE49-F238E27FC236}">
                    <a16:creationId xmlns:a16="http://schemas.microsoft.com/office/drawing/2014/main" id="{01679228-C3B5-B246-C695-A52A4B9D5CA2}"/>
                  </a:ext>
                </a:extLst>
              </p:cNvPr>
              <p:cNvSpPr/>
              <p:nvPr/>
            </p:nvSpPr>
            <p:spPr>
              <a:xfrm>
                <a:off x="4350825" y="364675"/>
                <a:ext cx="343225" cy="355500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14220" extrusionOk="0">
                    <a:moveTo>
                      <a:pt x="9361" y="0"/>
                    </a:moveTo>
                    <a:cubicBezTo>
                      <a:pt x="9001" y="0"/>
                      <a:pt x="8646" y="31"/>
                      <a:pt x="8299" y="87"/>
                    </a:cubicBezTo>
                    <a:cubicBezTo>
                      <a:pt x="7275" y="432"/>
                      <a:pt x="6240" y="825"/>
                      <a:pt x="5263" y="1230"/>
                    </a:cubicBezTo>
                    <a:cubicBezTo>
                      <a:pt x="3025" y="2492"/>
                      <a:pt x="894" y="4421"/>
                      <a:pt x="1" y="5457"/>
                    </a:cubicBezTo>
                    <a:cubicBezTo>
                      <a:pt x="798" y="7898"/>
                      <a:pt x="1275" y="10648"/>
                      <a:pt x="870" y="14220"/>
                    </a:cubicBezTo>
                    <a:cubicBezTo>
                      <a:pt x="7049" y="13315"/>
                      <a:pt x="11014" y="9445"/>
                      <a:pt x="12848" y="6421"/>
                    </a:cubicBezTo>
                    <a:cubicBezTo>
                      <a:pt x="13026" y="4790"/>
                      <a:pt x="13336" y="3326"/>
                      <a:pt x="13729" y="1778"/>
                    </a:cubicBezTo>
                    <a:cubicBezTo>
                      <a:pt x="12354" y="499"/>
                      <a:pt x="10818" y="0"/>
                      <a:pt x="9361" y="0"/>
                    </a:cubicBezTo>
                    <a:close/>
                  </a:path>
                </a:pathLst>
              </a:custGeom>
              <a:solidFill>
                <a:srgbClr val="FF7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355;p29">
                <a:extLst>
                  <a:ext uri="{FF2B5EF4-FFF2-40B4-BE49-F238E27FC236}">
                    <a16:creationId xmlns:a16="http://schemas.microsoft.com/office/drawing/2014/main" id="{166657E4-4857-806F-63F7-90C8B1944388}"/>
                  </a:ext>
                </a:extLst>
              </p:cNvPr>
              <p:cNvSpPr/>
              <p:nvPr/>
            </p:nvSpPr>
            <p:spPr>
              <a:xfrm>
                <a:off x="4038300" y="-680600"/>
                <a:ext cx="1114725" cy="1157750"/>
              </a:xfrm>
              <a:custGeom>
                <a:avLst/>
                <a:gdLst/>
                <a:ahLst/>
                <a:cxnLst/>
                <a:rect l="l" t="t" r="r" b="b"/>
                <a:pathLst>
                  <a:path w="44589" h="46310" extrusionOk="0">
                    <a:moveTo>
                      <a:pt x="32218" y="0"/>
                    </a:moveTo>
                    <a:cubicBezTo>
                      <a:pt x="26003" y="0"/>
                      <a:pt x="20848" y="4596"/>
                      <a:pt x="19979" y="10573"/>
                    </a:cubicBezTo>
                    <a:cubicBezTo>
                      <a:pt x="19612" y="10547"/>
                      <a:pt x="19245" y="10534"/>
                      <a:pt x="18879" y="10534"/>
                    </a:cubicBezTo>
                    <a:cubicBezTo>
                      <a:pt x="12172" y="10534"/>
                      <a:pt x="5772" y="14773"/>
                      <a:pt x="3548" y="19312"/>
                    </a:cubicBezTo>
                    <a:cubicBezTo>
                      <a:pt x="0" y="26622"/>
                      <a:pt x="48" y="39946"/>
                      <a:pt x="8775" y="43910"/>
                    </a:cubicBezTo>
                    <a:cubicBezTo>
                      <a:pt x="12930" y="45792"/>
                      <a:pt x="14478" y="46208"/>
                      <a:pt x="17895" y="46303"/>
                    </a:cubicBezTo>
                    <a:cubicBezTo>
                      <a:pt x="18048" y="46308"/>
                      <a:pt x="18201" y="46310"/>
                      <a:pt x="18354" y="46310"/>
                    </a:cubicBezTo>
                    <a:cubicBezTo>
                      <a:pt x="27083" y="46310"/>
                      <a:pt x="34428" y="39650"/>
                      <a:pt x="35493" y="30933"/>
                    </a:cubicBezTo>
                    <a:cubicBezTo>
                      <a:pt x="35743" y="28897"/>
                      <a:pt x="36147" y="26670"/>
                      <a:pt x="36005" y="24146"/>
                    </a:cubicBezTo>
                    <a:cubicBezTo>
                      <a:pt x="40981" y="22551"/>
                      <a:pt x="44589" y="17883"/>
                      <a:pt x="44589" y="12371"/>
                    </a:cubicBezTo>
                    <a:cubicBezTo>
                      <a:pt x="44589" y="5537"/>
                      <a:pt x="39053" y="0"/>
                      <a:pt x="32218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356;p29">
                <a:extLst>
                  <a:ext uri="{FF2B5EF4-FFF2-40B4-BE49-F238E27FC236}">
                    <a16:creationId xmlns:a16="http://schemas.microsoft.com/office/drawing/2014/main" id="{753F2EB5-CF90-D2B8-2C51-FF87D4CB036B}"/>
                  </a:ext>
                </a:extLst>
              </p:cNvPr>
              <p:cNvSpPr/>
              <p:nvPr/>
            </p:nvSpPr>
            <p:spPr>
              <a:xfrm>
                <a:off x="4768750" y="-28750"/>
                <a:ext cx="3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37" extrusionOk="0">
                    <a:moveTo>
                      <a:pt x="0" y="1"/>
                    </a:moveTo>
                    <a:cubicBezTo>
                      <a:pt x="12" y="25"/>
                      <a:pt x="12" y="37"/>
                      <a:pt x="12" y="37"/>
                    </a:cubicBez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357;p29">
                <a:extLst>
                  <a:ext uri="{FF2B5EF4-FFF2-40B4-BE49-F238E27FC236}">
                    <a16:creationId xmlns:a16="http://schemas.microsoft.com/office/drawing/2014/main" id="{5CAFADBA-4AA2-8FA7-AC71-49E5B1936E98}"/>
                  </a:ext>
                </a:extLst>
              </p:cNvPr>
              <p:cNvSpPr/>
              <p:nvPr/>
            </p:nvSpPr>
            <p:spPr>
              <a:xfrm>
                <a:off x="4099300" y="-247700"/>
                <a:ext cx="674225" cy="850175"/>
              </a:xfrm>
              <a:custGeom>
                <a:avLst/>
                <a:gdLst/>
                <a:ahLst/>
                <a:cxnLst/>
                <a:rect l="l" t="t" r="r" b="b"/>
                <a:pathLst>
                  <a:path w="26969" h="34007" extrusionOk="0">
                    <a:moveTo>
                      <a:pt x="14247" y="1"/>
                    </a:moveTo>
                    <a:cubicBezTo>
                      <a:pt x="13675" y="1"/>
                      <a:pt x="13078" y="18"/>
                      <a:pt x="12455" y="55"/>
                    </a:cubicBezTo>
                    <a:cubicBezTo>
                      <a:pt x="7133" y="365"/>
                      <a:pt x="4001" y="2937"/>
                      <a:pt x="2227" y="5366"/>
                    </a:cubicBezTo>
                    <a:cubicBezTo>
                      <a:pt x="2180" y="5425"/>
                      <a:pt x="2144" y="5485"/>
                      <a:pt x="2108" y="5544"/>
                    </a:cubicBezTo>
                    <a:cubicBezTo>
                      <a:pt x="1525" y="6354"/>
                      <a:pt x="1096" y="7151"/>
                      <a:pt x="787" y="7830"/>
                    </a:cubicBezTo>
                    <a:cubicBezTo>
                      <a:pt x="322" y="8830"/>
                      <a:pt x="60" y="9926"/>
                      <a:pt x="1" y="11033"/>
                    </a:cubicBezTo>
                    <a:cubicBezTo>
                      <a:pt x="1" y="11223"/>
                      <a:pt x="1" y="11354"/>
                      <a:pt x="13" y="11366"/>
                    </a:cubicBezTo>
                    <a:cubicBezTo>
                      <a:pt x="13" y="11723"/>
                      <a:pt x="25" y="13224"/>
                      <a:pt x="215" y="15295"/>
                    </a:cubicBezTo>
                    <a:cubicBezTo>
                      <a:pt x="322" y="16379"/>
                      <a:pt x="465" y="17617"/>
                      <a:pt x="691" y="18927"/>
                    </a:cubicBezTo>
                    <a:cubicBezTo>
                      <a:pt x="1656" y="24773"/>
                      <a:pt x="4037" y="32083"/>
                      <a:pt x="9871" y="33595"/>
                    </a:cubicBezTo>
                    <a:cubicBezTo>
                      <a:pt x="10945" y="33874"/>
                      <a:pt x="11974" y="34007"/>
                      <a:pt x="12957" y="34007"/>
                    </a:cubicBezTo>
                    <a:cubicBezTo>
                      <a:pt x="18718" y="34007"/>
                      <a:pt x="22882" y="29453"/>
                      <a:pt x="25099" y="23249"/>
                    </a:cubicBezTo>
                    <a:cubicBezTo>
                      <a:pt x="25230" y="22880"/>
                      <a:pt x="25349" y="22522"/>
                      <a:pt x="25468" y="22153"/>
                    </a:cubicBezTo>
                    <a:cubicBezTo>
                      <a:pt x="25492" y="22046"/>
                      <a:pt x="25528" y="21951"/>
                      <a:pt x="25552" y="21844"/>
                    </a:cubicBezTo>
                    <a:cubicBezTo>
                      <a:pt x="25671" y="21475"/>
                      <a:pt x="25778" y="21106"/>
                      <a:pt x="25873" y="20725"/>
                    </a:cubicBezTo>
                    <a:cubicBezTo>
                      <a:pt x="26611" y="17867"/>
                      <a:pt x="26969" y="14783"/>
                      <a:pt x="26945" y="11688"/>
                    </a:cubicBezTo>
                    <a:cubicBezTo>
                      <a:pt x="26933" y="10723"/>
                      <a:pt x="26885" y="9747"/>
                      <a:pt x="26790" y="8795"/>
                    </a:cubicBezTo>
                    <a:cubicBezTo>
                      <a:pt x="26790" y="8795"/>
                      <a:pt x="26623" y="7032"/>
                      <a:pt x="26623" y="7009"/>
                    </a:cubicBezTo>
                    <a:cubicBezTo>
                      <a:pt x="25831" y="4039"/>
                      <a:pt x="22870" y="1"/>
                      <a:pt x="14247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358;p29">
                <a:extLst>
                  <a:ext uri="{FF2B5EF4-FFF2-40B4-BE49-F238E27FC236}">
                    <a16:creationId xmlns:a16="http://schemas.microsoft.com/office/drawing/2014/main" id="{AD7CAB53-DF5C-BCA0-8DE2-676813A9D557}"/>
                  </a:ext>
                </a:extLst>
              </p:cNvPr>
              <p:cNvSpPr/>
              <p:nvPr/>
            </p:nvSpPr>
            <p:spPr>
              <a:xfrm>
                <a:off x="4139200" y="-278850"/>
                <a:ext cx="661400" cy="755850"/>
              </a:xfrm>
              <a:custGeom>
                <a:avLst/>
                <a:gdLst/>
                <a:ahLst/>
                <a:cxnLst/>
                <a:rect l="l" t="t" r="r" b="b"/>
                <a:pathLst>
                  <a:path w="26456" h="30234" extrusionOk="0">
                    <a:moveTo>
                      <a:pt x="12400" y="1"/>
                    </a:moveTo>
                    <a:cubicBezTo>
                      <a:pt x="11864" y="1"/>
                      <a:pt x="11311" y="17"/>
                      <a:pt x="10740" y="51"/>
                    </a:cubicBezTo>
                    <a:cubicBezTo>
                      <a:pt x="5418" y="373"/>
                      <a:pt x="1786" y="3623"/>
                      <a:pt x="0" y="6052"/>
                    </a:cubicBezTo>
                    <a:cubicBezTo>
                      <a:pt x="3536" y="10517"/>
                      <a:pt x="13073" y="16898"/>
                      <a:pt x="13073" y="16898"/>
                    </a:cubicBezTo>
                    <a:cubicBezTo>
                      <a:pt x="15240" y="18089"/>
                      <a:pt x="17110" y="18732"/>
                      <a:pt x="18526" y="18982"/>
                    </a:cubicBezTo>
                    <a:cubicBezTo>
                      <a:pt x="18884" y="19875"/>
                      <a:pt x="19074" y="20959"/>
                      <a:pt x="18717" y="22018"/>
                    </a:cubicBezTo>
                    <a:cubicBezTo>
                      <a:pt x="17872" y="24578"/>
                      <a:pt x="16443" y="28376"/>
                      <a:pt x="19003" y="30233"/>
                    </a:cubicBezTo>
                    <a:cubicBezTo>
                      <a:pt x="19003" y="30233"/>
                      <a:pt x="17693" y="28186"/>
                      <a:pt x="19003" y="25864"/>
                    </a:cubicBezTo>
                    <a:cubicBezTo>
                      <a:pt x="20312" y="23554"/>
                      <a:pt x="23325" y="21292"/>
                      <a:pt x="22301" y="18077"/>
                    </a:cubicBezTo>
                    <a:cubicBezTo>
                      <a:pt x="22813" y="17506"/>
                      <a:pt x="22872" y="16637"/>
                      <a:pt x="23098" y="15696"/>
                    </a:cubicBezTo>
                    <a:cubicBezTo>
                      <a:pt x="23610" y="13636"/>
                      <a:pt x="26075" y="13398"/>
                      <a:pt x="26075" y="13398"/>
                    </a:cubicBezTo>
                    <a:cubicBezTo>
                      <a:pt x="26075" y="13398"/>
                      <a:pt x="26456" y="10993"/>
                      <a:pt x="26373" y="10041"/>
                    </a:cubicBezTo>
                    <a:cubicBezTo>
                      <a:pt x="26373" y="10041"/>
                      <a:pt x="25980" y="7469"/>
                      <a:pt x="25980" y="7445"/>
                    </a:cubicBezTo>
                    <a:cubicBezTo>
                      <a:pt x="25183" y="4459"/>
                      <a:pt x="21242" y="1"/>
                      <a:pt x="12400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359;p29">
                <a:extLst>
                  <a:ext uri="{FF2B5EF4-FFF2-40B4-BE49-F238E27FC236}">
                    <a16:creationId xmlns:a16="http://schemas.microsoft.com/office/drawing/2014/main" id="{BC3F0D8A-97FA-307E-D1E7-AC55302CE5B4}"/>
                  </a:ext>
                </a:extLst>
              </p:cNvPr>
              <p:cNvSpPr/>
              <p:nvPr/>
            </p:nvSpPr>
            <p:spPr>
              <a:xfrm>
                <a:off x="4665450" y="46625"/>
                <a:ext cx="206375" cy="26132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10453" extrusionOk="0">
                    <a:moveTo>
                      <a:pt x="4883" y="1"/>
                    </a:moveTo>
                    <a:cubicBezTo>
                      <a:pt x="3401" y="1"/>
                      <a:pt x="1834" y="939"/>
                      <a:pt x="1834" y="939"/>
                    </a:cubicBezTo>
                    <a:cubicBezTo>
                      <a:pt x="1" y="5403"/>
                      <a:pt x="1108" y="10345"/>
                      <a:pt x="1108" y="10345"/>
                    </a:cubicBezTo>
                    <a:cubicBezTo>
                      <a:pt x="1422" y="10418"/>
                      <a:pt x="1726" y="10453"/>
                      <a:pt x="2020" y="10453"/>
                    </a:cubicBezTo>
                    <a:cubicBezTo>
                      <a:pt x="6238" y="10453"/>
                      <a:pt x="8255" y="3275"/>
                      <a:pt x="6930" y="1082"/>
                    </a:cubicBezTo>
                    <a:cubicBezTo>
                      <a:pt x="6438" y="267"/>
                      <a:pt x="5672" y="1"/>
                      <a:pt x="4883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360;p29">
                <a:extLst>
                  <a:ext uri="{FF2B5EF4-FFF2-40B4-BE49-F238E27FC236}">
                    <a16:creationId xmlns:a16="http://schemas.microsoft.com/office/drawing/2014/main" id="{F94ABF71-40D3-F76B-D4B6-EBAFB8BAC36B}"/>
                  </a:ext>
                </a:extLst>
              </p:cNvPr>
              <p:cNvSpPr/>
              <p:nvPr/>
            </p:nvSpPr>
            <p:spPr>
              <a:xfrm>
                <a:off x="4669025" y="296300"/>
                <a:ext cx="670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49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64" y="1223"/>
                      <a:pt x="1578" y="1489"/>
                      <a:pt x="2264" y="1489"/>
                    </a:cubicBezTo>
                    <a:cubicBezTo>
                      <a:pt x="2280" y="1489"/>
                      <a:pt x="2295" y="1489"/>
                      <a:pt x="2310" y="1489"/>
                    </a:cubicBezTo>
                    <a:cubicBezTo>
                      <a:pt x="2441" y="1131"/>
                      <a:pt x="2560" y="762"/>
                      <a:pt x="2679" y="393"/>
                    </a:cubicBezTo>
                    <a:lnTo>
                      <a:pt x="2679" y="393"/>
                    </a:lnTo>
                    <a:cubicBezTo>
                      <a:pt x="2468" y="469"/>
                      <a:pt x="2235" y="499"/>
                      <a:pt x="1998" y="499"/>
                    </a:cubicBezTo>
                    <a:cubicBezTo>
                      <a:pt x="1036" y="499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79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361;p29">
                <a:extLst>
                  <a:ext uri="{FF2B5EF4-FFF2-40B4-BE49-F238E27FC236}">
                    <a16:creationId xmlns:a16="http://schemas.microsoft.com/office/drawing/2014/main" id="{0935DFF9-ECB5-3678-A6DB-1B1EB515D4B6}"/>
                  </a:ext>
                </a:extLst>
              </p:cNvPr>
              <p:cNvSpPr/>
              <p:nvPr/>
            </p:nvSpPr>
            <p:spPr>
              <a:xfrm>
                <a:off x="976000" y="5720150"/>
                <a:ext cx="183675" cy="212975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519" extrusionOk="0">
                    <a:moveTo>
                      <a:pt x="2378" y="0"/>
                    </a:moveTo>
                    <a:cubicBezTo>
                      <a:pt x="1539" y="0"/>
                      <a:pt x="711" y="155"/>
                      <a:pt x="1" y="573"/>
                    </a:cubicBezTo>
                    <a:lnTo>
                      <a:pt x="1" y="7836"/>
                    </a:lnTo>
                    <a:cubicBezTo>
                      <a:pt x="1108" y="8293"/>
                      <a:pt x="2291" y="8518"/>
                      <a:pt x="3547" y="8518"/>
                    </a:cubicBezTo>
                    <a:cubicBezTo>
                      <a:pt x="4221" y="8518"/>
                      <a:pt x="4917" y="8453"/>
                      <a:pt x="5632" y="8324"/>
                    </a:cubicBezTo>
                    <a:lnTo>
                      <a:pt x="7347" y="1311"/>
                    </a:lnTo>
                    <a:cubicBezTo>
                      <a:pt x="7347" y="1311"/>
                      <a:pt x="4816" y="0"/>
                      <a:pt x="2378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362;p29">
                <a:extLst>
                  <a:ext uri="{FF2B5EF4-FFF2-40B4-BE49-F238E27FC236}">
                    <a16:creationId xmlns:a16="http://schemas.microsoft.com/office/drawing/2014/main" id="{040F9F5D-E697-50E2-E061-366C321027C5}"/>
                  </a:ext>
                </a:extLst>
              </p:cNvPr>
              <p:cNvSpPr/>
              <p:nvPr/>
            </p:nvSpPr>
            <p:spPr>
              <a:xfrm>
                <a:off x="2019000" y="5744800"/>
                <a:ext cx="183675" cy="209950"/>
              </a:xfrm>
              <a:custGeom>
                <a:avLst/>
                <a:gdLst/>
                <a:ahLst/>
                <a:cxnLst/>
                <a:rect l="l" t="t" r="r" b="b"/>
                <a:pathLst>
                  <a:path w="7347" h="8398" extrusionOk="0">
                    <a:moveTo>
                      <a:pt x="4959" y="0"/>
                    </a:moveTo>
                    <a:cubicBezTo>
                      <a:pt x="2524" y="0"/>
                      <a:pt x="0" y="1302"/>
                      <a:pt x="0" y="1302"/>
                    </a:cubicBezTo>
                    <a:lnTo>
                      <a:pt x="857" y="8398"/>
                    </a:lnTo>
                    <a:lnTo>
                      <a:pt x="6299" y="7921"/>
                    </a:lnTo>
                    <a:lnTo>
                      <a:pt x="7346" y="575"/>
                    </a:lnTo>
                    <a:cubicBezTo>
                      <a:pt x="6633" y="156"/>
                      <a:pt x="5801" y="0"/>
                      <a:pt x="4959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363;p29">
                <a:extLst>
                  <a:ext uri="{FF2B5EF4-FFF2-40B4-BE49-F238E27FC236}">
                    <a16:creationId xmlns:a16="http://schemas.microsoft.com/office/drawing/2014/main" id="{FCEDE385-70EA-EE78-2BE3-DF4CD0BC2316}"/>
                  </a:ext>
                </a:extLst>
              </p:cNvPr>
              <p:cNvSpPr/>
              <p:nvPr/>
            </p:nvSpPr>
            <p:spPr>
              <a:xfrm>
                <a:off x="956950" y="2727850"/>
                <a:ext cx="1430575" cy="3086125"/>
              </a:xfrm>
              <a:custGeom>
                <a:avLst/>
                <a:gdLst/>
                <a:ahLst/>
                <a:cxnLst/>
                <a:rect l="l" t="t" r="r" b="b"/>
                <a:pathLst>
                  <a:path w="57223" h="123445" extrusionOk="0">
                    <a:moveTo>
                      <a:pt x="53591" y="0"/>
                    </a:moveTo>
                    <a:lnTo>
                      <a:pt x="7466" y="1298"/>
                    </a:lnTo>
                    <a:lnTo>
                      <a:pt x="1" y="120837"/>
                    </a:lnTo>
                    <a:lnTo>
                      <a:pt x="8764" y="122289"/>
                    </a:lnTo>
                    <a:lnTo>
                      <a:pt x="28468" y="16764"/>
                    </a:lnTo>
                    <a:cubicBezTo>
                      <a:pt x="28468" y="16764"/>
                      <a:pt x="29860" y="16653"/>
                      <a:pt x="31208" y="16653"/>
                    </a:cubicBezTo>
                    <a:cubicBezTo>
                      <a:pt x="31882" y="16653"/>
                      <a:pt x="32544" y="16681"/>
                      <a:pt x="33017" y="16764"/>
                    </a:cubicBezTo>
                    <a:lnTo>
                      <a:pt x="41934" y="123444"/>
                    </a:lnTo>
                    <a:lnTo>
                      <a:pt x="50257" y="122003"/>
                    </a:lnTo>
                    <a:cubicBezTo>
                      <a:pt x="50257" y="122003"/>
                      <a:pt x="57222" y="41208"/>
                      <a:pt x="53591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364;p29">
                <a:extLst>
                  <a:ext uri="{FF2B5EF4-FFF2-40B4-BE49-F238E27FC236}">
                    <a16:creationId xmlns:a16="http://schemas.microsoft.com/office/drawing/2014/main" id="{6363805B-2123-DA32-BAD5-9BEA0E47B212}"/>
                  </a:ext>
                </a:extLst>
              </p:cNvPr>
              <p:cNvSpPr/>
              <p:nvPr/>
            </p:nvSpPr>
            <p:spPr>
              <a:xfrm>
                <a:off x="1130475" y="3255950"/>
                <a:ext cx="456950" cy="2444300"/>
              </a:xfrm>
              <a:custGeom>
                <a:avLst/>
                <a:gdLst/>
                <a:ahLst/>
                <a:cxnLst/>
                <a:rect l="l" t="t" r="r" b="b"/>
                <a:pathLst>
                  <a:path w="18278" h="97772" extrusionOk="0">
                    <a:moveTo>
                      <a:pt x="17877" y="1"/>
                    </a:moveTo>
                    <a:cubicBezTo>
                      <a:pt x="17706" y="1"/>
                      <a:pt x="17558" y="130"/>
                      <a:pt x="17527" y="296"/>
                    </a:cubicBezTo>
                    <a:lnTo>
                      <a:pt x="37" y="97343"/>
                    </a:lnTo>
                    <a:cubicBezTo>
                      <a:pt x="1" y="97546"/>
                      <a:pt x="120" y="97736"/>
                      <a:pt x="322" y="97772"/>
                    </a:cubicBezTo>
                    <a:lnTo>
                      <a:pt x="382" y="97772"/>
                    </a:lnTo>
                    <a:cubicBezTo>
                      <a:pt x="561" y="97772"/>
                      <a:pt x="703" y="97653"/>
                      <a:pt x="739" y="97474"/>
                    </a:cubicBezTo>
                    <a:lnTo>
                      <a:pt x="18241" y="427"/>
                    </a:lnTo>
                    <a:cubicBezTo>
                      <a:pt x="18277" y="224"/>
                      <a:pt x="18146" y="46"/>
                      <a:pt x="17956" y="10"/>
                    </a:cubicBezTo>
                    <a:cubicBezTo>
                      <a:pt x="17929" y="4"/>
                      <a:pt x="17903" y="1"/>
                      <a:pt x="1787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365;p29">
                <a:extLst>
                  <a:ext uri="{FF2B5EF4-FFF2-40B4-BE49-F238E27FC236}">
                    <a16:creationId xmlns:a16="http://schemas.microsoft.com/office/drawing/2014/main" id="{E47E4803-36D0-5855-3924-1E15F8748FB7}"/>
                  </a:ext>
                </a:extLst>
              </p:cNvPr>
              <p:cNvSpPr/>
              <p:nvPr/>
            </p:nvSpPr>
            <p:spPr>
              <a:xfrm>
                <a:off x="1653175" y="2785875"/>
                <a:ext cx="147050" cy="288175"/>
              </a:xfrm>
              <a:custGeom>
                <a:avLst/>
                <a:gdLst/>
                <a:ahLst/>
                <a:cxnLst/>
                <a:rect l="l" t="t" r="r" b="b"/>
                <a:pathLst>
                  <a:path w="5882" h="11527" extrusionOk="0">
                    <a:moveTo>
                      <a:pt x="5513" y="0"/>
                    </a:moveTo>
                    <a:cubicBezTo>
                      <a:pt x="5321" y="0"/>
                      <a:pt x="5155" y="140"/>
                      <a:pt x="5144" y="334"/>
                    </a:cubicBezTo>
                    <a:lnTo>
                      <a:pt x="4418" y="8216"/>
                    </a:lnTo>
                    <a:cubicBezTo>
                      <a:pt x="4287" y="9693"/>
                      <a:pt x="3060" y="10812"/>
                      <a:pt x="1584" y="10812"/>
                    </a:cubicBezTo>
                    <a:lnTo>
                      <a:pt x="358" y="10812"/>
                    </a:lnTo>
                    <a:cubicBezTo>
                      <a:pt x="167" y="10812"/>
                      <a:pt x="0" y="10967"/>
                      <a:pt x="0" y="11169"/>
                    </a:cubicBezTo>
                    <a:cubicBezTo>
                      <a:pt x="0" y="11372"/>
                      <a:pt x="167" y="11526"/>
                      <a:pt x="358" y="11526"/>
                    </a:cubicBezTo>
                    <a:lnTo>
                      <a:pt x="1584" y="11526"/>
                    </a:lnTo>
                    <a:cubicBezTo>
                      <a:pt x="3441" y="11526"/>
                      <a:pt x="4965" y="10133"/>
                      <a:pt x="5132" y="8288"/>
                    </a:cubicBezTo>
                    <a:lnTo>
                      <a:pt x="5858" y="394"/>
                    </a:lnTo>
                    <a:cubicBezTo>
                      <a:pt x="5882" y="203"/>
                      <a:pt x="5727" y="25"/>
                      <a:pt x="5537" y="1"/>
                    </a:cubicBezTo>
                    <a:cubicBezTo>
                      <a:pt x="5529" y="1"/>
                      <a:pt x="5521" y="0"/>
                      <a:pt x="5513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366;p29">
                <a:extLst>
                  <a:ext uri="{FF2B5EF4-FFF2-40B4-BE49-F238E27FC236}">
                    <a16:creationId xmlns:a16="http://schemas.microsoft.com/office/drawing/2014/main" id="{42E3206C-F067-6010-96F1-AFAFC6D6C148}"/>
                  </a:ext>
                </a:extLst>
              </p:cNvPr>
              <p:cNvSpPr/>
              <p:nvPr/>
            </p:nvSpPr>
            <p:spPr>
              <a:xfrm>
                <a:off x="1866000" y="3254350"/>
                <a:ext cx="208975" cy="2478050"/>
              </a:xfrm>
              <a:custGeom>
                <a:avLst/>
                <a:gdLst/>
                <a:ahLst/>
                <a:cxnLst/>
                <a:rect l="l" t="t" r="r" b="b"/>
                <a:pathLst>
                  <a:path w="8359" h="99122" extrusionOk="0">
                    <a:moveTo>
                      <a:pt x="387" y="0"/>
                    </a:moveTo>
                    <a:cubicBezTo>
                      <a:pt x="373" y="0"/>
                      <a:pt x="359" y="1"/>
                      <a:pt x="346" y="2"/>
                    </a:cubicBezTo>
                    <a:cubicBezTo>
                      <a:pt x="143" y="26"/>
                      <a:pt x="0" y="193"/>
                      <a:pt x="12" y="395"/>
                    </a:cubicBezTo>
                    <a:lnTo>
                      <a:pt x="7632" y="98800"/>
                    </a:lnTo>
                    <a:cubicBezTo>
                      <a:pt x="7644" y="98979"/>
                      <a:pt x="7799" y="99122"/>
                      <a:pt x="7989" y="99122"/>
                    </a:cubicBezTo>
                    <a:lnTo>
                      <a:pt x="8013" y="99122"/>
                    </a:lnTo>
                    <a:cubicBezTo>
                      <a:pt x="8216" y="99110"/>
                      <a:pt x="8358" y="98931"/>
                      <a:pt x="8347" y="98741"/>
                    </a:cubicBezTo>
                    <a:lnTo>
                      <a:pt x="738" y="336"/>
                    </a:lnTo>
                    <a:cubicBezTo>
                      <a:pt x="716" y="147"/>
                      <a:pt x="570" y="0"/>
                      <a:pt x="387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367;p29">
                <a:extLst>
                  <a:ext uri="{FF2B5EF4-FFF2-40B4-BE49-F238E27FC236}">
                    <a16:creationId xmlns:a16="http://schemas.microsoft.com/office/drawing/2014/main" id="{CE1ACD5C-CF7D-D001-9300-F287482E22D7}"/>
                  </a:ext>
                </a:extLst>
              </p:cNvPr>
              <p:cNvSpPr/>
              <p:nvPr/>
            </p:nvSpPr>
            <p:spPr>
              <a:xfrm>
                <a:off x="1162925" y="2787375"/>
                <a:ext cx="253050" cy="36287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515" extrusionOk="0">
                    <a:moveTo>
                      <a:pt x="9514" y="1"/>
                    </a:moveTo>
                    <a:cubicBezTo>
                      <a:pt x="9311" y="1"/>
                      <a:pt x="9157" y="167"/>
                      <a:pt x="9169" y="370"/>
                    </a:cubicBezTo>
                    <a:cubicBezTo>
                      <a:pt x="9395" y="11371"/>
                      <a:pt x="691" y="13717"/>
                      <a:pt x="310" y="13812"/>
                    </a:cubicBezTo>
                    <a:cubicBezTo>
                      <a:pt x="120" y="13859"/>
                      <a:pt x="1" y="14050"/>
                      <a:pt x="60" y="14240"/>
                    </a:cubicBezTo>
                    <a:cubicBezTo>
                      <a:pt x="96" y="14407"/>
                      <a:pt x="239" y="14514"/>
                      <a:pt x="406" y="14514"/>
                    </a:cubicBezTo>
                    <a:cubicBezTo>
                      <a:pt x="429" y="14514"/>
                      <a:pt x="465" y="14514"/>
                      <a:pt x="489" y="14502"/>
                    </a:cubicBezTo>
                    <a:cubicBezTo>
                      <a:pt x="584" y="14479"/>
                      <a:pt x="10121" y="11943"/>
                      <a:pt x="9883" y="346"/>
                    </a:cubicBezTo>
                    <a:cubicBezTo>
                      <a:pt x="9883" y="155"/>
                      <a:pt x="9716" y="1"/>
                      <a:pt x="952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368;p29">
                <a:extLst>
                  <a:ext uri="{FF2B5EF4-FFF2-40B4-BE49-F238E27FC236}">
                    <a16:creationId xmlns:a16="http://schemas.microsoft.com/office/drawing/2014/main" id="{B4B7E20E-0C29-7E16-7EF3-A5C4F8476AC8}"/>
                  </a:ext>
                </a:extLst>
              </p:cNvPr>
              <p:cNvSpPr/>
              <p:nvPr/>
            </p:nvSpPr>
            <p:spPr>
              <a:xfrm>
                <a:off x="2102625" y="2787375"/>
                <a:ext cx="181900" cy="305725"/>
              </a:xfrm>
              <a:custGeom>
                <a:avLst/>
                <a:gdLst/>
                <a:ahLst/>
                <a:cxnLst/>
                <a:rect l="l" t="t" r="r" b="b"/>
                <a:pathLst>
                  <a:path w="7276" h="12229" extrusionOk="0">
                    <a:moveTo>
                      <a:pt x="370" y="1"/>
                    </a:moveTo>
                    <a:cubicBezTo>
                      <a:pt x="167" y="1"/>
                      <a:pt x="13" y="155"/>
                      <a:pt x="13" y="358"/>
                    </a:cubicBezTo>
                    <a:cubicBezTo>
                      <a:pt x="1" y="9454"/>
                      <a:pt x="6668" y="12181"/>
                      <a:pt x="6740" y="12204"/>
                    </a:cubicBezTo>
                    <a:cubicBezTo>
                      <a:pt x="6775" y="12216"/>
                      <a:pt x="6823" y="12228"/>
                      <a:pt x="6871" y="12228"/>
                    </a:cubicBezTo>
                    <a:cubicBezTo>
                      <a:pt x="7014" y="12228"/>
                      <a:pt x="7145" y="12145"/>
                      <a:pt x="7204" y="12002"/>
                    </a:cubicBezTo>
                    <a:cubicBezTo>
                      <a:pt x="7275" y="11812"/>
                      <a:pt x="7180" y="11609"/>
                      <a:pt x="7002" y="11526"/>
                    </a:cubicBezTo>
                    <a:cubicBezTo>
                      <a:pt x="6740" y="11431"/>
                      <a:pt x="727" y="8942"/>
                      <a:pt x="727" y="358"/>
                    </a:cubicBezTo>
                    <a:cubicBezTo>
                      <a:pt x="727" y="155"/>
                      <a:pt x="572" y="1"/>
                      <a:pt x="370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369;p29">
                <a:extLst>
                  <a:ext uri="{FF2B5EF4-FFF2-40B4-BE49-F238E27FC236}">
                    <a16:creationId xmlns:a16="http://schemas.microsoft.com/office/drawing/2014/main" id="{C9522218-62D5-E69D-1FEB-A874B45BED8B}"/>
                  </a:ext>
                </a:extLst>
              </p:cNvPr>
              <p:cNvSpPr/>
              <p:nvPr/>
            </p:nvSpPr>
            <p:spPr>
              <a:xfrm>
                <a:off x="437550" y="5855325"/>
                <a:ext cx="7197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28790" h="13895" extrusionOk="0">
                    <a:moveTo>
                      <a:pt x="20777" y="0"/>
                    </a:moveTo>
                    <a:cubicBezTo>
                      <a:pt x="20777" y="0"/>
                      <a:pt x="15478" y="2810"/>
                      <a:pt x="13704" y="4477"/>
                    </a:cubicBezTo>
                    <a:cubicBezTo>
                      <a:pt x="13704" y="4477"/>
                      <a:pt x="7525" y="5620"/>
                      <a:pt x="3334" y="8084"/>
                    </a:cubicBezTo>
                    <a:cubicBezTo>
                      <a:pt x="1786" y="8989"/>
                      <a:pt x="691" y="10454"/>
                      <a:pt x="238" y="12132"/>
                    </a:cubicBezTo>
                    <a:cubicBezTo>
                      <a:pt x="84" y="12704"/>
                      <a:pt x="0" y="13287"/>
                      <a:pt x="0" y="13895"/>
                    </a:cubicBezTo>
                    <a:lnTo>
                      <a:pt x="27408" y="13895"/>
                    </a:lnTo>
                    <a:cubicBezTo>
                      <a:pt x="27480" y="13311"/>
                      <a:pt x="27551" y="12728"/>
                      <a:pt x="27635" y="12132"/>
                    </a:cubicBezTo>
                    <a:cubicBezTo>
                      <a:pt x="28123" y="8584"/>
                      <a:pt x="28790" y="4870"/>
                      <a:pt x="27647" y="976"/>
                    </a:cubicBezTo>
                    <a:lnTo>
                      <a:pt x="27647" y="976"/>
                    </a:lnTo>
                    <a:cubicBezTo>
                      <a:pt x="27646" y="976"/>
                      <a:pt x="27086" y="1159"/>
                      <a:pt x="26027" y="1159"/>
                    </a:cubicBezTo>
                    <a:cubicBezTo>
                      <a:pt x="24858" y="1159"/>
                      <a:pt x="23081" y="937"/>
                      <a:pt x="20777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370;p29">
                <a:extLst>
                  <a:ext uri="{FF2B5EF4-FFF2-40B4-BE49-F238E27FC236}">
                    <a16:creationId xmlns:a16="http://schemas.microsoft.com/office/drawing/2014/main" id="{CFEC045E-C6BA-F19C-D8C4-FCBA5C5346A7}"/>
                  </a:ext>
                </a:extLst>
              </p:cNvPr>
              <p:cNvSpPr/>
              <p:nvPr/>
            </p:nvSpPr>
            <p:spPr>
              <a:xfrm>
                <a:off x="575350" y="5975875"/>
                <a:ext cx="239950" cy="54175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67" extrusionOk="0">
                    <a:moveTo>
                      <a:pt x="4251" y="0"/>
                    </a:moveTo>
                    <a:cubicBezTo>
                      <a:pt x="1715" y="12"/>
                      <a:pt x="1" y="2167"/>
                      <a:pt x="1" y="2167"/>
                    </a:cubicBezTo>
                    <a:lnTo>
                      <a:pt x="2001" y="1357"/>
                    </a:lnTo>
                    <a:cubicBezTo>
                      <a:pt x="2001" y="1357"/>
                      <a:pt x="2855" y="1031"/>
                      <a:pt x="4307" y="1031"/>
                    </a:cubicBezTo>
                    <a:cubicBezTo>
                      <a:pt x="4653" y="1031"/>
                      <a:pt x="5032" y="1050"/>
                      <a:pt x="5442" y="1095"/>
                    </a:cubicBezTo>
                    <a:cubicBezTo>
                      <a:pt x="6406" y="1215"/>
                      <a:pt x="7216" y="1500"/>
                      <a:pt x="7764" y="1750"/>
                    </a:cubicBezTo>
                    <a:cubicBezTo>
                      <a:pt x="8123" y="1922"/>
                      <a:pt x="8514" y="2010"/>
                      <a:pt x="8906" y="2010"/>
                    </a:cubicBezTo>
                    <a:cubicBezTo>
                      <a:pt x="9139" y="2010"/>
                      <a:pt x="9371" y="1979"/>
                      <a:pt x="9597" y="1917"/>
                    </a:cubicBezTo>
                    <a:cubicBezTo>
                      <a:pt x="9597" y="1917"/>
                      <a:pt x="7776" y="0"/>
                      <a:pt x="4251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371;p29">
                <a:extLst>
                  <a:ext uri="{FF2B5EF4-FFF2-40B4-BE49-F238E27FC236}">
                    <a16:creationId xmlns:a16="http://schemas.microsoft.com/office/drawing/2014/main" id="{FDF46590-7FB4-149E-1C9C-DFA278FDB9F6}"/>
                  </a:ext>
                </a:extLst>
              </p:cNvPr>
              <p:cNvSpPr/>
              <p:nvPr/>
            </p:nvSpPr>
            <p:spPr>
              <a:xfrm>
                <a:off x="662275" y="5949075"/>
                <a:ext cx="23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2156" extrusionOk="0">
                    <a:moveTo>
                      <a:pt x="4251" y="1"/>
                    </a:moveTo>
                    <a:cubicBezTo>
                      <a:pt x="1715" y="1"/>
                      <a:pt x="0" y="2156"/>
                      <a:pt x="0" y="2156"/>
                    </a:cubicBezTo>
                    <a:lnTo>
                      <a:pt x="2001" y="1358"/>
                    </a:lnTo>
                    <a:cubicBezTo>
                      <a:pt x="2001" y="1358"/>
                      <a:pt x="2847" y="1027"/>
                      <a:pt x="4285" y="1027"/>
                    </a:cubicBezTo>
                    <a:cubicBezTo>
                      <a:pt x="4637" y="1027"/>
                      <a:pt x="5023" y="1047"/>
                      <a:pt x="5442" y="1096"/>
                    </a:cubicBezTo>
                    <a:cubicBezTo>
                      <a:pt x="6406" y="1203"/>
                      <a:pt x="7216" y="1501"/>
                      <a:pt x="7763" y="1751"/>
                    </a:cubicBezTo>
                    <a:cubicBezTo>
                      <a:pt x="8120" y="1914"/>
                      <a:pt x="8505" y="1999"/>
                      <a:pt x="8894" y="1999"/>
                    </a:cubicBezTo>
                    <a:cubicBezTo>
                      <a:pt x="9128" y="1999"/>
                      <a:pt x="9364" y="1968"/>
                      <a:pt x="9597" y="1906"/>
                    </a:cubicBezTo>
                    <a:cubicBezTo>
                      <a:pt x="9597" y="1906"/>
                      <a:pt x="7763" y="1"/>
                      <a:pt x="4251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372;p29">
                <a:extLst>
                  <a:ext uri="{FF2B5EF4-FFF2-40B4-BE49-F238E27FC236}">
                    <a16:creationId xmlns:a16="http://schemas.microsoft.com/office/drawing/2014/main" id="{B15A4ED0-7ADA-B49D-7628-DE29790DE282}"/>
                  </a:ext>
                </a:extLst>
              </p:cNvPr>
              <p:cNvSpPr/>
              <p:nvPr/>
            </p:nvSpPr>
            <p:spPr>
              <a:xfrm>
                <a:off x="751575" y="5917825"/>
                <a:ext cx="23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2156" extrusionOk="0">
                    <a:moveTo>
                      <a:pt x="4251" y="0"/>
                    </a:moveTo>
                    <a:cubicBezTo>
                      <a:pt x="1727" y="0"/>
                      <a:pt x="0" y="2155"/>
                      <a:pt x="0" y="2155"/>
                    </a:cubicBezTo>
                    <a:lnTo>
                      <a:pt x="2001" y="1358"/>
                    </a:lnTo>
                    <a:cubicBezTo>
                      <a:pt x="2001" y="1358"/>
                      <a:pt x="2847" y="1027"/>
                      <a:pt x="4285" y="1027"/>
                    </a:cubicBezTo>
                    <a:cubicBezTo>
                      <a:pt x="4637" y="1027"/>
                      <a:pt x="5023" y="1047"/>
                      <a:pt x="5441" y="1096"/>
                    </a:cubicBezTo>
                    <a:cubicBezTo>
                      <a:pt x="6406" y="1203"/>
                      <a:pt x="7215" y="1501"/>
                      <a:pt x="7763" y="1751"/>
                    </a:cubicBezTo>
                    <a:cubicBezTo>
                      <a:pt x="8120" y="1914"/>
                      <a:pt x="8509" y="1999"/>
                      <a:pt x="8899" y="1999"/>
                    </a:cubicBezTo>
                    <a:cubicBezTo>
                      <a:pt x="9134" y="1999"/>
                      <a:pt x="9368" y="1968"/>
                      <a:pt x="9597" y="1905"/>
                    </a:cubicBezTo>
                    <a:cubicBezTo>
                      <a:pt x="9597" y="1905"/>
                      <a:pt x="7775" y="0"/>
                      <a:pt x="4251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373;p29">
                <a:extLst>
                  <a:ext uri="{FF2B5EF4-FFF2-40B4-BE49-F238E27FC236}">
                    <a16:creationId xmlns:a16="http://schemas.microsoft.com/office/drawing/2014/main" id="{DA76FDBB-CE16-956A-1346-AD27EF819776}"/>
                  </a:ext>
                </a:extLst>
              </p:cNvPr>
              <p:cNvSpPr/>
              <p:nvPr/>
            </p:nvSpPr>
            <p:spPr>
              <a:xfrm>
                <a:off x="437550" y="6158625"/>
                <a:ext cx="6908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7635" h="1763" extrusionOk="0">
                    <a:moveTo>
                      <a:pt x="238" y="0"/>
                    </a:moveTo>
                    <a:cubicBezTo>
                      <a:pt x="84" y="572"/>
                      <a:pt x="0" y="1155"/>
                      <a:pt x="0" y="1763"/>
                    </a:cubicBezTo>
                    <a:lnTo>
                      <a:pt x="27408" y="1763"/>
                    </a:lnTo>
                    <a:cubicBezTo>
                      <a:pt x="27480" y="1179"/>
                      <a:pt x="27551" y="596"/>
                      <a:pt x="27635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374;p29">
                <a:extLst>
                  <a:ext uri="{FF2B5EF4-FFF2-40B4-BE49-F238E27FC236}">
                    <a16:creationId xmlns:a16="http://schemas.microsoft.com/office/drawing/2014/main" id="{2E04EA1B-731F-4996-C52E-FB9A552FD520}"/>
                  </a:ext>
                </a:extLst>
              </p:cNvPr>
              <p:cNvSpPr/>
              <p:nvPr/>
            </p:nvSpPr>
            <p:spPr>
              <a:xfrm>
                <a:off x="1996375" y="5867525"/>
                <a:ext cx="538775" cy="335175"/>
              </a:xfrm>
              <a:custGeom>
                <a:avLst/>
                <a:gdLst/>
                <a:ahLst/>
                <a:cxnLst/>
                <a:rect l="l" t="t" r="r" b="b"/>
                <a:pathLst>
                  <a:path w="21551" h="13407" extrusionOk="0">
                    <a:moveTo>
                      <a:pt x="7632" y="0"/>
                    </a:moveTo>
                    <a:cubicBezTo>
                      <a:pt x="6908" y="536"/>
                      <a:pt x="5471" y="680"/>
                      <a:pt x="4139" y="680"/>
                    </a:cubicBezTo>
                    <a:cubicBezTo>
                      <a:pt x="2601" y="680"/>
                      <a:pt x="1203" y="488"/>
                      <a:pt x="1203" y="488"/>
                    </a:cubicBezTo>
                    <a:cubicBezTo>
                      <a:pt x="0" y="5287"/>
                      <a:pt x="500" y="9418"/>
                      <a:pt x="965" y="11644"/>
                    </a:cubicBezTo>
                    <a:cubicBezTo>
                      <a:pt x="1203" y="12764"/>
                      <a:pt x="1429" y="13407"/>
                      <a:pt x="1429" y="13407"/>
                    </a:cubicBezTo>
                    <a:lnTo>
                      <a:pt x="21503" y="13407"/>
                    </a:lnTo>
                    <a:cubicBezTo>
                      <a:pt x="21551" y="12776"/>
                      <a:pt x="21539" y="12192"/>
                      <a:pt x="21467" y="11644"/>
                    </a:cubicBezTo>
                    <a:cubicBezTo>
                      <a:pt x="20717" y="5715"/>
                      <a:pt x="13681" y="4144"/>
                      <a:pt x="13681" y="4144"/>
                    </a:cubicBezTo>
                    <a:cubicBezTo>
                      <a:pt x="9513" y="560"/>
                      <a:pt x="7632" y="0"/>
                      <a:pt x="7632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375;p29">
                <a:extLst>
                  <a:ext uri="{FF2B5EF4-FFF2-40B4-BE49-F238E27FC236}">
                    <a16:creationId xmlns:a16="http://schemas.microsoft.com/office/drawing/2014/main" id="{76A5A91B-D1E6-55C1-1D2A-1523008EB37A}"/>
                  </a:ext>
                </a:extLst>
              </p:cNvPr>
              <p:cNvSpPr/>
              <p:nvPr/>
            </p:nvSpPr>
            <p:spPr>
              <a:xfrm>
                <a:off x="2271400" y="598002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27" y="1"/>
                    </a:moveTo>
                    <a:cubicBezTo>
                      <a:pt x="1441" y="1"/>
                      <a:pt x="1" y="1906"/>
                      <a:pt x="1" y="1906"/>
                    </a:cubicBezTo>
                    <a:cubicBezTo>
                      <a:pt x="180" y="1968"/>
                      <a:pt x="364" y="1999"/>
                      <a:pt x="548" y="1999"/>
                    </a:cubicBezTo>
                    <a:cubicBezTo>
                      <a:pt x="855" y="1999"/>
                      <a:pt x="1163" y="1914"/>
                      <a:pt x="1453" y="1751"/>
                    </a:cubicBezTo>
                    <a:cubicBezTo>
                      <a:pt x="1882" y="1501"/>
                      <a:pt x="2525" y="1203"/>
                      <a:pt x="3287" y="1096"/>
                    </a:cubicBezTo>
                    <a:cubicBezTo>
                      <a:pt x="3619" y="1047"/>
                      <a:pt x="3925" y="1027"/>
                      <a:pt x="4204" y="1027"/>
                    </a:cubicBezTo>
                    <a:cubicBezTo>
                      <a:pt x="5344" y="1027"/>
                      <a:pt x="6013" y="1358"/>
                      <a:pt x="6013" y="1358"/>
                    </a:cubicBezTo>
                    <a:lnTo>
                      <a:pt x="7597" y="2156"/>
                    </a:lnTo>
                    <a:cubicBezTo>
                      <a:pt x="7597" y="2156"/>
                      <a:pt x="6228" y="1"/>
                      <a:pt x="4227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376;p29">
                <a:extLst>
                  <a:ext uri="{FF2B5EF4-FFF2-40B4-BE49-F238E27FC236}">
                    <a16:creationId xmlns:a16="http://schemas.microsoft.com/office/drawing/2014/main" id="{51003C2B-A6F8-9715-D253-959DC06503B6}"/>
                  </a:ext>
                </a:extLst>
              </p:cNvPr>
              <p:cNvSpPr/>
              <p:nvPr/>
            </p:nvSpPr>
            <p:spPr>
              <a:xfrm>
                <a:off x="2208000" y="5952950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4239" y="0"/>
                    </a:moveTo>
                    <a:cubicBezTo>
                      <a:pt x="1453" y="0"/>
                      <a:pt x="1" y="1917"/>
                      <a:pt x="1" y="1917"/>
                    </a:cubicBezTo>
                    <a:cubicBezTo>
                      <a:pt x="182" y="1979"/>
                      <a:pt x="367" y="2010"/>
                      <a:pt x="551" y="2010"/>
                    </a:cubicBezTo>
                    <a:cubicBezTo>
                      <a:pt x="861" y="2010"/>
                      <a:pt x="1169" y="1922"/>
                      <a:pt x="1453" y="1751"/>
                    </a:cubicBezTo>
                    <a:cubicBezTo>
                      <a:pt x="1894" y="1500"/>
                      <a:pt x="2525" y="1215"/>
                      <a:pt x="3299" y="1096"/>
                    </a:cubicBezTo>
                    <a:cubicBezTo>
                      <a:pt x="3621" y="1050"/>
                      <a:pt x="3921" y="1031"/>
                      <a:pt x="4193" y="1031"/>
                    </a:cubicBezTo>
                    <a:cubicBezTo>
                      <a:pt x="5337" y="1031"/>
                      <a:pt x="6013" y="1358"/>
                      <a:pt x="6013" y="1358"/>
                    </a:cubicBezTo>
                    <a:lnTo>
                      <a:pt x="7597" y="2155"/>
                    </a:lnTo>
                    <a:cubicBezTo>
                      <a:pt x="7597" y="2155"/>
                      <a:pt x="6239" y="0"/>
                      <a:pt x="4239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377;p29">
                <a:extLst>
                  <a:ext uri="{FF2B5EF4-FFF2-40B4-BE49-F238E27FC236}">
                    <a16:creationId xmlns:a16="http://schemas.microsoft.com/office/drawing/2014/main" id="{FF5EC8F8-E076-DA59-5600-483491A9EF8C}"/>
                  </a:ext>
                </a:extLst>
              </p:cNvPr>
              <p:cNvSpPr/>
              <p:nvPr/>
            </p:nvSpPr>
            <p:spPr>
              <a:xfrm>
                <a:off x="2159475" y="5921975"/>
                <a:ext cx="1899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7598" h="2157" extrusionOk="0">
                    <a:moveTo>
                      <a:pt x="4202" y="1"/>
                    </a:moveTo>
                    <a:cubicBezTo>
                      <a:pt x="1433" y="1"/>
                      <a:pt x="1" y="1906"/>
                      <a:pt x="1" y="1906"/>
                    </a:cubicBezTo>
                    <a:cubicBezTo>
                      <a:pt x="180" y="1969"/>
                      <a:pt x="364" y="1999"/>
                      <a:pt x="548" y="1999"/>
                    </a:cubicBezTo>
                    <a:cubicBezTo>
                      <a:pt x="854" y="1999"/>
                      <a:pt x="1159" y="1915"/>
                      <a:pt x="1442" y="1751"/>
                    </a:cubicBezTo>
                    <a:cubicBezTo>
                      <a:pt x="1882" y="1489"/>
                      <a:pt x="2525" y="1204"/>
                      <a:pt x="3287" y="1096"/>
                    </a:cubicBezTo>
                    <a:cubicBezTo>
                      <a:pt x="3623" y="1046"/>
                      <a:pt x="3933" y="1026"/>
                      <a:pt x="4215" y="1026"/>
                    </a:cubicBezTo>
                    <a:cubicBezTo>
                      <a:pt x="5343" y="1026"/>
                      <a:pt x="6014" y="1346"/>
                      <a:pt x="6014" y="1346"/>
                    </a:cubicBezTo>
                    <a:lnTo>
                      <a:pt x="7597" y="2156"/>
                    </a:lnTo>
                    <a:cubicBezTo>
                      <a:pt x="7597" y="2156"/>
                      <a:pt x="6228" y="1"/>
                      <a:pt x="4228" y="1"/>
                    </a:cubicBezTo>
                    <a:cubicBezTo>
                      <a:pt x="4219" y="1"/>
                      <a:pt x="4210" y="1"/>
                      <a:pt x="4202" y="1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378;p29">
                <a:extLst>
                  <a:ext uri="{FF2B5EF4-FFF2-40B4-BE49-F238E27FC236}">
                    <a16:creationId xmlns:a16="http://schemas.microsoft.com/office/drawing/2014/main" id="{73CDA08F-9FB1-8F1A-11CC-31F533957D6A}"/>
                  </a:ext>
                </a:extLst>
              </p:cNvPr>
              <p:cNvSpPr/>
              <p:nvPr/>
            </p:nvSpPr>
            <p:spPr>
              <a:xfrm>
                <a:off x="2020475" y="6158625"/>
                <a:ext cx="5146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587" h="1763" extrusionOk="0">
                    <a:moveTo>
                      <a:pt x="1" y="0"/>
                    </a:moveTo>
                    <a:cubicBezTo>
                      <a:pt x="239" y="1120"/>
                      <a:pt x="465" y="1763"/>
                      <a:pt x="465" y="1763"/>
                    </a:cubicBezTo>
                    <a:lnTo>
                      <a:pt x="20539" y="1763"/>
                    </a:lnTo>
                    <a:cubicBezTo>
                      <a:pt x="20587" y="1132"/>
                      <a:pt x="20575" y="548"/>
                      <a:pt x="20503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379;p29">
                <a:extLst>
                  <a:ext uri="{FF2B5EF4-FFF2-40B4-BE49-F238E27FC236}">
                    <a16:creationId xmlns:a16="http://schemas.microsoft.com/office/drawing/2014/main" id="{B453B1DF-9B04-9660-EF17-B84135E5176B}"/>
                  </a:ext>
                </a:extLst>
              </p:cNvPr>
              <p:cNvSpPr/>
              <p:nvPr/>
            </p:nvSpPr>
            <p:spPr>
              <a:xfrm>
                <a:off x="1141200" y="594250"/>
                <a:ext cx="1183200" cy="2258850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90354" extrusionOk="0">
                    <a:moveTo>
                      <a:pt x="17562" y="1"/>
                    </a:moveTo>
                    <a:lnTo>
                      <a:pt x="13990" y="1251"/>
                    </a:lnTo>
                    <a:lnTo>
                      <a:pt x="263" y="6073"/>
                    </a:lnTo>
                    <a:lnTo>
                      <a:pt x="1025" y="34231"/>
                    </a:lnTo>
                    <a:lnTo>
                      <a:pt x="1025" y="34255"/>
                    </a:lnTo>
                    <a:lnTo>
                      <a:pt x="1513" y="52674"/>
                    </a:lnTo>
                    <a:lnTo>
                      <a:pt x="596" y="79867"/>
                    </a:lnTo>
                    <a:lnTo>
                      <a:pt x="560" y="81284"/>
                    </a:lnTo>
                    <a:lnTo>
                      <a:pt x="1" y="88130"/>
                    </a:lnTo>
                    <a:cubicBezTo>
                      <a:pt x="2834" y="90035"/>
                      <a:pt x="8502" y="89952"/>
                      <a:pt x="14348" y="90143"/>
                    </a:cubicBezTo>
                    <a:cubicBezTo>
                      <a:pt x="14860" y="90154"/>
                      <a:pt x="15383" y="90166"/>
                      <a:pt x="15907" y="90190"/>
                    </a:cubicBezTo>
                    <a:cubicBezTo>
                      <a:pt x="16181" y="90202"/>
                      <a:pt x="16455" y="90214"/>
                      <a:pt x="16729" y="90226"/>
                    </a:cubicBezTo>
                    <a:cubicBezTo>
                      <a:pt x="18615" y="90315"/>
                      <a:pt x="20550" y="90353"/>
                      <a:pt x="22484" y="90353"/>
                    </a:cubicBezTo>
                    <a:cubicBezTo>
                      <a:pt x="26217" y="90353"/>
                      <a:pt x="29951" y="90212"/>
                      <a:pt x="33338" y="90023"/>
                    </a:cubicBezTo>
                    <a:cubicBezTo>
                      <a:pt x="34267" y="89964"/>
                      <a:pt x="35184" y="89904"/>
                      <a:pt x="36053" y="89833"/>
                    </a:cubicBezTo>
                    <a:cubicBezTo>
                      <a:pt x="36541" y="89809"/>
                      <a:pt x="37029" y="89773"/>
                      <a:pt x="37493" y="89738"/>
                    </a:cubicBezTo>
                    <a:cubicBezTo>
                      <a:pt x="42994" y="89321"/>
                      <a:pt x="46816" y="88845"/>
                      <a:pt x="46816" y="88845"/>
                    </a:cubicBezTo>
                    <a:cubicBezTo>
                      <a:pt x="46411" y="83666"/>
                      <a:pt x="46256" y="78474"/>
                      <a:pt x="46137" y="73414"/>
                    </a:cubicBezTo>
                    <a:cubicBezTo>
                      <a:pt x="46125" y="72426"/>
                      <a:pt x="46102" y="71438"/>
                      <a:pt x="46078" y="70462"/>
                    </a:cubicBezTo>
                    <a:cubicBezTo>
                      <a:pt x="45983" y="64973"/>
                      <a:pt x="45899" y="59675"/>
                      <a:pt x="45566" y="54805"/>
                    </a:cubicBezTo>
                    <a:lnTo>
                      <a:pt x="45566" y="54793"/>
                    </a:lnTo>
                    <a:cubicBezTo>
                      <a:pt x="45613" y="54269"/>
                      <a:pt x="45661" y="53745"/>
                      <a:pt x="45709" y="53209"/>
                    </a:cubicBezTo>
                    <a:cubicBezTo>
                      <a:pt x="47328" y="32778"/>
                      <a:pt x="46066" y="4668"/>
                      <a:pt x="46066" y="4668"/>
                    </a:cubicBezTo>
                    <a:cubicBezTo>
                      <a:pt x="42601" y="1929"/>
                      <a:pt x="32183" y="751"/>
                      <a:pt x="30290" y="667"/>
                    </a:cubicBezTo>
                    <a:cubicBezTo>
                      <a:pt x="30123" y="655"/>
                      <a:pt x="28195" y="358"/>
                      <a:pt x="28195" y="358"/>
                    </a:cubicBezTo>
                    <a:cubicBezTo>
                      <a:pt x="25584" y="906"/>
                      <a:pt x="23588" y="1100"/>
                      <a:pt x="22072" y="1100"/>
                    </a:cubicBezTo>
                    <a:cubicBezTo>
                      <a:pt x="18455" y="1100"/>
                      <a:pt x="17562" y="1"/>
                      <a:pt x="17562" y="1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380;p29">
                <a:extLst>
                  <a:ext uri="{FF2B5EF4-FFF2-40B4-BE49-F238E27FC236}">
                    <a16:creationId xmlns:a16="http://schemas.microsoft.com/office/drawing/2014/main" id="{DD5354DA-F96B-5B73-C135-3A4EEA5B653E}"/>
                  </a:ext>
                </a:extLst>
              </p:cNvPr>
              <p:cNvSpPr/>
              <p:nvPr/>
            </p:nvSpPr>
            <p:spPr>
              <a:xfrm>
                <a:off x="292275" y="746050"/>
                <a:ext cx="909375" cy="1210300"/>
              </a:xfrm>
              <a:custGeom>
                <a:avLst/>
                <a:gdLst/>
                <a:ahLst/>
                <a:cxnLst/>
                <a:rect l="l" t="t" r="r" b="b"/>
                <a:pathLst>
                  <a:path w="36375" h="48412" extrusionOk="0">
                    <a:moveTo>
                      <a:pt x="34220" y="1"/>
                    </a:moveTo>
                    <a:cubicBezTo>
                      <a:pt x="34220" y="1"/>
                      <a:pt x="32112" y="5061"/>
                      <a:pt x="29219" y="11288"/>
                    </a:cubicBezTo>
                    <a:cubicBezTo>
                      <a:pt x="28886" y="12026"/>
                      <a:pt x="28528" y="12776"/>
                      <a:pt x="28171" y="13550"/>
                    </a:cubicBezTo>
                    <a:cubicBezTo>
                      <a:pt x="25040" y="20158"/>
                      <a:pt x="21230" y="27528"/>
                      <a:pt x="18194" y="31481"/>
                    </a:cubicBezTo>
                    <a:cubicBezTo>
                      <a:pt x="18194" y="31481"/>
                      <a:pt x="16670" y="28480"/>
                      <a:pt x="14872" y="24658"/>
                    </a:cubicBezTo>
                    <a:cubicBezTo>
                      <a:pt x="14646" y="24194"/>
                      <a:pt x="14419" y="23718"/>
                      <a:pt x="14205" y="23230"/>
                    </a:cubicBezTo>
                    <a:cubicBezTo>
                      <a:pt x="13205" y="21063"/>
                      <a:pt x="12169" y="18753"/>
                      <a:pt x="11300" y="16598"/>
                    </a:cubicBezTo>
                    <a:cubicBezTo>
                      <a:pt x="10312" y="14181"/>
                      <a:pt x="9395" y="11943"/>
                      <a:pt x="8633" y="10085"/>
                    </a:cubicBezTo>
                    <a:cubicBezTo>
                      <a:pt x="8407" y="9526"/>
                      <a:pt x="8192" y="9002"/>
                      <a:pt x="8002" y="8526"/>
                    </a:cubicBezTo>
                    <a:cubicBezTo>
                      <a:pt x="7026" y="6156"/>
                      <a:pt x="6418" y="4680"/>
                      <a:pt x="6418" y="4680"/>
                    </a:cubicBezTo>
                    <a:lnTo>
                      <a:pt x="1" y="6906"/>
                    </a:lnTo>
                    <a:cubicBezTo>
                      <a:pt x="1" y="6906"/>
                      <a:pt x="739" y="13348"/>
                      <a:pt x="2882" y="21444"/>
                    </a:cubicBezTo>
                    <a:cubicBezTo>
                      <a:pt x="3013" y="21944"/>
                      <a:pt x="3144" y="22456"/>
                      <a:pt x="3287" y="22968"/>
                    </a:cubicBezTo>
                    <a:cubicBezTo>
                      <a:pt x="5787" y="31886"/>
                      <a:pt x="9955" y="42363"/>
                      <a:pt x="16634" y="48411"/>
                    </a:cubicBezTo>
                    <a:cubicBezTo>
                      <a:pt x="16634" y="48411"/>
                      <a:pt x="23206" y="47149"/>
                      <a:pt x="29183" y="39303"/>
                    </a:cubicBezTo>
                    <a:cubicBezTo>
                      <a:pt x="29481" y="38898"/>
                      <a:pt x="29790" y="38482"/>
                      <a:pt x="30088" y="38041"/>
                    </a:cubicBezTo>
                    <a:cubicBezTo>
                      <a:pt x="31874" y="35469"/>
                      <a:pt x="33565" y="32267"/>
                      <a:pt x="34970" y="28290"/>
                    </a:cubicBezTo>
                    <a:cubicBezTo>
                      <a:pt x="34970" y="28290"/>
                      <a:pt x="34970" y="28254"/>
                      <a:pt x="34982" y="28183"/>
                    </a:cubicBezTo>
                    <a:lnTo>
                      <a:pt x="34982" y="28159"/>
                    </a:lnTo>
                    <a:cubicBezTo>
                      <a:pt x="35124" y="26694"/>
                      <a:pt x="36375" y="12776"/>
                      <a:pt x="34220" y="1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381;p29">
                <a:extLst>
                  <a:ext uri="{FF2B5EF4-FFF2-40B4-BE49-F238E27FC236}">
                    <a16:creationId xmlns:a16="http://schemas.microsoft.com/office/drawing/2014/main" id="{3721DE10-6927-0FAD-8AB5-EBC2020A21E8}"/>
                  </a:ext>
                </a:extLst>
              </p:cNvPr>
              <p:cNvSpPr/>
              <p:nvPr/>
            </p:nvSpPr>
            <p:spPr>
              <a:xfrm>
                <a:off x="176800" y="232750"/>
                <a:ext cx="457525" cy="685975"/>
              </a:xfrm>
              <a:custGeom>
                <a:avLst/>
                <a:gdLst/>
                <a:ahLst/>
                <a:cxnLst/>
                <a:rect l="l" t="t" r="r" b="b"/>
                <a:pathLst>
                  <a:path w="18301" h="27439" extrusionOk="0">
                    <a:moveTo>
                      <a:pt x="12261" y="0"/>
                    </a:moveTo>
                    <a:cubicBezTo>
                      <a:pt x="10712" y="0"/>
                      <a:pt x="9537" y="10924"/>
                      <a:pt x="9537" y="10924"/>
                    </a:cubicBezTo>
                    <a:cubicBezTo>
                      <a:pt x="9537" y="10924"/>
                      <a:pt x="8978" y="1185"/>
                      <a:pt x="6692" y="304"/>
                    </a:cubicBezTo>
                    <a:cubicBezTo>
                      <a:pt x="6608" y="272"/>
                      <a:pt x="6530" y="256"/>
                      <a:pt x="6457" y="256"/>
                    </a:cubicBezTo>
                    <a:cubicBezTo>
                      <a:pt x="4525" y="256"/>
                      <a:pt x="6073" y="11234"/>
                      <a:pt x="6073" y="11234"/>
                    </a:cubicBezTo>
                    <a:cubicBezTo>
                      <a:pt x="6073" y="11234"/>
                      <a:pt x="5768" y="11199"/>
                      <a:pt x="5302" y="11199"/>
                    </a:cubicBezTo>
                    <a:cubicBezTo>
                      <a:pt x="3920" y="11199"/>
                      <a:pt x="1121" y="11506"/>
                      <a:pt x="667" y="13937"/>
                    </a:cubicBezTo>
                    <a:cubicBezTo>
                      <a:pt x="0" y="17556"/>
                      <a:pt x="2239" y="18509"/>
                      <a:pt x="2239" y="18509"/>
                    </a:cubicBezTo>
                    <a:lnTo>
                      <a:pt x="2239" y="18556"/>
                    </a:lnTo>
                    <a:cubicBezTo>
                      <a:pt x="2239" y="18652"/>
                      <a:pt x="2251" y="18902"/>
                      <a:pt x="2263" y="19259"/>
                    </a:cubicBezTo>
                    <a:cubicBezTo>
                      <a:pt x="2334" y="21045"/>
                      <a:pt x="2715" y="25581"/>
                      <a:pt x="4620" y="27438"/>
                    </a:cubicBezTo>
                    <a:cubicBezTo>
                      <a:pt x="4620" y="27438"/>
                      <a:pt x="9335" y="27414"/>
                      <a:pt x="11037" y="25212"/>
                    </a:cubicBezTo>
                    <a:cubicBezTo>
                      <a:pt x="11037" y="25212"/>
                      <a:pt x="14776" y="20557"/>
                      <a:pt x="16538" y="17342"/>
                    </a:cubicBezTo>
                    <a:cubicBezTo>
                      <a:pt x="18300" y="14127"/>
                      <a:pt x="15502" y="12032"/>
                      <a:pt x="12800" y="11698"/>
                    </a:cubicBezTo>
                    <a:cubicBezTo>
                      <a:pt x="12800" y="11698"/>
                      <a:pt x="14466" y="2745"/>
                      <a:pt x="12704" y="304"/>
                    </a:cubicBezTo>
                    <a:cubicBezTo>
                      <a:pt x="12554" y="95"/>
                      <a:pt x="12406" y="0"/>
                      <a:pt x="12261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382;p29">
                <a:extLst>
                  <a:ext uri="{FF2B5EF4-FFF2-40B4-BE49-F238E27FC236}">
                    <a16:creationId xmlns:a16="http://schemas.microsoft.com/office/drawing/2014/main" id="{58157351-5247-5133-DA44-8BDD8FC5842D}"/>
                  </a:ext>
                </a:extLst>
              </p:cNvPr>
              <p:cNvSpPr/>
              <p:nvPr/>
            </p:nvSpPr>
            <p:spPr>
              <a:xfrm>
                <a:off x="232750" y="566875"/>
                <a:ext cx="6552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5894" extrusionOk="0">
                    <a:moveTo>
                      <a:pt x="1671" y="1"/>
                    </a:moveTo>
                    <a:cubicBezTo>
                      <a:pt x="1642" y="1"/>
                      <a:pt x="1613" y="4"/>
                      <a:pt x="1584" y="12"/>
                    </a:cubicBezTo>
                    <a:cubicBezTo>
                      <a:pt x="1394" y="60"/>
                      <a:pt x="1287" y="250"/>
                      <a:pt x="1334" y="441"/>
                    </a:cubicBezTo>
                    <a:cubicBezTo>
                      <a:pt x="1334" y="464"/>
                      <a:pt x="1894" y="2572"/>
                      <a:pt x="1620" y="4286"/>
                    </a:cubicBezTo>
                    <a:cubicBezTo>
                      <a:pt x="1572" y="4596"/>
                      <a:pt x="1429" y="4810"/>
                      <a:pt x="1191" y="4965"/>
                    </a:cubicBezTo>
                    <a:cubicBezTo>
                      <a:pt x="935" y="5143"/>
                      <a:pt x="572" y="5198"/>
                      <a:pt x="217" y="5198"/>
                    </a:cubicBezTo>
                    <a:cubicBezTo>
                      <a:pt x="144" y="5198"/>
                      <a:pt x="72" y="5195"/>
                      <a:pt x="1" y="5191"/>
                    </a:cubicBezTo>
                    <a:lnTo>
                      <a:pt x="1" y="5191"/>
                    </a:lnTo>
                    <a:cubicBezTo>
                      <a:pt x="1" y="5287"/>
                      <a:pt x="13" y="5537"/>
                      <a:pt x="25" y="5894"/>
                    </a:cubicBezTo>
                    <a:lnTo>
                      <a:pt x="203" y="5894"/>
                    </a:lnTo>
                    <a:cubicBezTo>
                      <a:pt x="667" y="5894"/>
                      <a:pt x="1168" y="5822"/>
                      <a:pt x="1572" y="5560"/>
                    </a:cubicBezTo>
                    <a:cubicBezTo>
                      <a:pt x="1727" y="5453"/>
                      <a:pt x="1870" y="5334"/>
                      <a:pt x="1977" y="5191"/>
                    </a:cubicBezTo>
                    <a:cubicBezTo>
                      <a:pt x="2132" y="4989"/>
                      <a:pt x="2239" y="4763"/>
                      <a:pt x="2299" y="4501"/>
                    </a:cubicBezTo>
                    <a:lnTo>
                      <a:pt x="2311" y="4394"/>
                    </a:lnTo>
                    <a:cubicBezTo>
                      <a:pt x="2620" y="2536"/>
                      <a:pt x="2037" y="357"/>
                      <a:pt x="2013" y="262"/>
                    </a:cubicBezTo>
                    <a:cubicBezTo>
                      <a:pt x="1973" y="102"/>
                      <a:pt x="1824" y="1"/>
                      <a:pt x="1671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383;p29">
                <a:extLst>
                  <a:ext uri="{FF2B5EF4-FFF2-40B4-BE49-F238E27FC236}">
                    <a16:creationId xmlns:a16="http://schemas.microsoft.com/office/drawing/2014/main" id="{89DEBAB4-1C4C-DCE8-BA2A-B2B20FF73D49}"/>
                  </a:ext>
                </a:extLst>
              </p:cNvPr>
              <p:cNvSpPr/>
              <p:nvPr/>
            </p:nvSpPr>
            <p:spPr>
              <a:xfrm>
                <a:off x="274125" y="562700"/>
                <a:ext cx="10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6192" extrusionOk="0">
                    <a:moveTo>
                      <a:pt x="3029" y="0"/>
                    </a:moveTo>
                    <a:cubicBezTo>
                      <a:pt x="2988" y="0"/>
                      <a:pt x="2946" y="8"/>
                      <a:pt x="2906" y="24"/>
                    </a:cubicBezTo>
                    <a:cubicBezTo>
                      <a:pt x="2727" y="96"/>
                      <a:pt x="2632" y="298"/>
                      <a:pt x="2703" y="477"/>
                    </a:cubicBezTo>
                    <a:cubicBezTo>
                      <a:pt x="2703" y="501"/>
                      <a:pt x="3477" y="2608"/>
                      <a:pt x="2989" y="4227"/>
                    </a:cubicBezTo>
                    <a:cubicBezTo>
                      <a:pt x="2822" y="4751"/>
                      <a:pt x="2549" y="5382"/>
                      <a:pt x="2084" y="5477"/>
                    </a:cubicBezTo>
                    <a:cubicBezTo>
                      <a:pt x="2044" y="5485"/>
                      <a:pt x="2002" y="5489"/>
                      <a:pt x="1960" y="5489"/>
                    </a:cubicBezTo>
                    <a:cubicBezTo>
                      <a:pt x="1450" y="5489"/>
                      <a:pt x="865" y="4923"/>
                      <a:pt x="667" y="4692"/>
                    </a:cubicBezTo>
                    <a:cubicBezTo>
                      <a:pt x="595" y="4606"/>
                      <a:pt x="497" y="4564"/>
                      <a:pt x="397" y="4564"/>
                    </a:cubicBezTo>
                    <a:cubicBezTo>
                      <a:pt x="317" y="4564"/>
                      <a:pt x="236" y="4591"/>
                      <a:pt x="167" y="4644"/>
                    </a:cubicBezTo>
                    <a:cubicBezTo>
                      <a:pt x="24" y="4763"/>
                      <a:pt x="1" y="4989"/>
                      <a:pt x="120" y="5132"/>
                    </a:cubicBezTo>
                    <a:cubicBezTo>
                      <a:pt x="215" y="5251"/>
                      <a:pt x="1025" y="6192"/>
                      <a:pt x="1965" y="6192"/>
                    </a:cubicBezTo>
                    <a:cubicBezTo>
                      <a:pt x="2049" y="6192"/>
                      <a:pt x="2132" y="6180"/>
                      <a:pt x="2227" y="6168"/>
                    </a:cubicBezTo>
                    <a:cubicBezTo>
                      <a:pt x="2870" y="6037"/>
                      <a:pt x="3346" y="5454"/>
                      <a:pt x="3656" y="4441"/>
                    </a:cubicBezTo>
                    <a:cubicBezTo>
                      <a:pt x="4215" y="2584"/>
                      <a:pt x="3394" y="322"/>
                      <a:pt x="3358" y="227"/>
                    </a:cubicBezTo>
                    <a:cubicBezTo>
                      <a:pt x="3303" y="89"/>
                      <a:pt x="3170" y="0"/>
                      <a:pt x="3029" y="0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384;p29">
                <a:extLst>
                  <a:ext uri="{FF2B5EF4-FFF2-40B4-BE49-F238E27FC236}">
                    <a16:creationId xmlns:a16="http://schemas.microsoft.com/office/drawing/2014/main" id="{E33AF8C7-E032-73BE-5E77-B9A1B09748F3}"/>
                  </a:ext>
                </a:extLst>
              </p:cNvPr>
              <p:cNvSpPr/>
              <p:nvPr/>
            </p:nvSpPr>
            <p:spPr>
              <a:xfrm>
                <a:off x="406000" y="572425"/>
                <a:ext cx="150925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3791" extrusionOk="0">
                    <a:moveTo>
                      <a:pt x="848" y="1"/>
                    </a:moveTo>
                    <a:cubicBezTo>
                      <a:pt x="713" y="1"/>
                      <a:pt x="586" y="74"/>
                      <a:pt x="524" y="207"/>
                    </a:cubicBezTo>
                    <a:cubicBezTo>
                      <a:pt x="191" y="909"/>
                      <a:pt x="0" y="2457"/>
                      <a:pt x="1631" y="3267"/>
                    </a:cubicBezTo>
                    <a:cubicBezTo>
                      <a:pt x="2453" y="3671"/>
                      <a:pt x="3322" y="3791"/>
                      <a:pt x="4060" y="3791"/>
                    </a:cubicBezTo>
                    <a:cubicBezTo>
                      <a:pt x="4989" y="3791"/>
                      <a:pt x="5691" y="3600"/>
                      <a:pt x="5739" y="3588"/>
                    </a:cubicBezTo>
                    <a:cubicBezTo>
                      <a:pt x="5929" y="3541"/>
                      <a:pt x="6037" y="3350"/>
                      <a:pt x="5989" y="3160"/>
                    </a:cubicBezTo>
                    <a:cubicBezTo>
                      <a:pt x="5949" y="2999"/>
                      <a:pt x="5808" y="2898"/>
                      <a:pt x="5651" y="2898"/>
                    </a:cubicBezTo>
                    <a:cubicBezTo>
                      <a:pt x="5621" y="2898"/>
                      <a:pt x="5591" y="2902"/>
                      <a:pt x="5560" y="2909"/>
                    </a:cubicBezTo>
                    <a:cubicBezTo>
                      <a:pt x="5547" y="2916"/>
                      <a:pt x="4908" y="3082"/>
                      <a:pt x="4065" y="3082"/>
                    </a:cubicBezTo>
                    <a:cubicBezTo>
                      <a:pt x="3414" y="3082"/>
                      <a:pt x="2641" y="2983"/>
                      <a:pt x="1941" y="2636"/>
                    </a:cubicBezTo>
                    <a:cubicBezTo>
                      <a:pt x="548" y="1945"/>
                      <a:pt x="1096" y="647"/>
                      <a:pt x="1155" y="493"/>
                    </a:cubicBezTo>
                    <a:cubicBezTo>
                      <a:pt x="1238" y="326"/>
                      <a:pt x="1167" y="112"/>
                      <a:pt x="988" y="28"/>
                    </a:cubicBezTo>
                    <a:cubicBezTo>
                      <a:pt x="942" y="10"/>
                      <a:pt x="894" y="1"/>
                      <a:pt x="848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385;p29">
                <a:extLst>
                  <a:ext uri="{FF2B5EF4-FFF2-40B4-BE49-F238E27FC236}">
                    <a16:creationId xmlns:a16="http://schemas.microsoft.com/office/drawing/2014/main" id="{CE7C0A9A-3550-2E10-39E9-31AE5284B08E}"/>
                  </a:ext>
                </a:extLst>
              </p:cNvPr>
              <p:cNvSpPr/>
              <p:nvPr/>
            </p:nvSpPr>
            <p:spPr>
              <a:xfrm>
                <a:off x="384850" y="649500"/>
                <a:ext cx="95875" cy="124850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4994" extrusionOk="0">
                    <a:moveTo>
                      <a:pt x="3433" y="1"/>
                    </a:moveTo>
                    <a:cubicBezTo>
                      <a:pt x="3367" y="1"/>
                      <a:pt x="3300" y="18"/>
                      <a:pt x="3239" y="53"/>
                    </a:cubicBezTo>
                    <a:cubicBezTo>
                      <a:pt x="3144" y="124"/>
                      <a:pt x="739" y="1743"/>
                      <a:pt x="48" y="4565"/>
                    </a:cubicBezTo>
                    <a:cubicBezTo>
                      <a:pt x="1" y="4756"/>
                      <a:pt x="120" y="4946"/>
                      <a:pt x="310" y="4994"/>
                    </a:cubicBezTo>
                    <a:lnTo>
                      <a:pt x="394" y="4994"/>
                    </a:lnTo>
                    <a:cubicBezTo>
                      <a:pt x="548" y="4994"/>
                      <a:pt x="691" y="4887"/>
                      <a:pt x="727" y="4732"/>
                    </a:cubicBezTo>
                    <a:cubicBezTo>
                      <a:pt x="1346" y="2184"/>
                      <a:pt x="3608" y="660"/>
                      <a:pt x="3632" y="648"/>
                    </a:cubicBezTo>
                    <a:cubicBezTo>
                      <a:pt x="3787" y="541"/>
                      <a:pt x="3835" y="315"/>
                      <a:pt x="3727" y="160"/>
                    </a:cubicBezTo>
                    <a:cubicBezTo>
                      <a:pt x="3659" y="54"/>
                      <a:pt x="3548" y="1"/>
                      <a:pt x="3433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386;p29">
                <a:extLst>
                  <a:ext uri="{FF2B5EF4-FFF2-40B4-BE49-F238E27FC236}">
                    <a16:creationId xmlns:a16="http://schemas.microsoft.com/office/drawing/2014/main" id="{12FB1B21-1180-5993-15A6-2CE485158E1F}"/>
                  </a:ext>
                </a:extLst>
              </p:cNvPr>
              <p:cNvSpPr/>
              <p:nvPr/>
            </p:nvSpPr>
            <p:spPr>
              <a:xfrm>
                <a:off x="2251450" y="410600"/>
                <a:ext cx="754600" cy="581950"/>
              </a:xfrm>
              <a:custGeom>
                <a:avLst/>
                <a:gdLst/>
                <a:ahLst/>
                <a:cxnLst/>
                <a:rect l="l" t="t" r="r" b="b"/>
                <a:pathLst>
                  <a:path w="30184" h="23278" extrusionOk="0">
                    <a:moveTo>
                      <a:pt x="28933" y="0"/>
                    </a:moveTo>
                    <a:cubicBezTo>
                      <a:pt x="27957" y="155"/>
                      <a:pt x="26969" y="346"/>
                      <a:pt x="25980" y="572"/>
                    </a:cubicBezTo>
                    <a:cubicBezTo>
                      <a:pt x="25314" y="715"/>
                      <a:pt x="24647" y="881"/>
                      <a:pt x="23968" y="1048"/>
                    </a:cubicBezTo>
                    <a:cubicBezTo>
                      <a:pt x="18194" y="2584"/>
                      <a:pt x="12336" y="5049"/>
                      <a:pt x="7871" y="7156"/>
                    </a:cubicBezTo>
                    <a:cubicBezTo>
                      <a:pt x="7395" y="7382"/>
                      <a:pt x="6942" y="7597"/>
                      <a:pt x="6490" y="7811"/>
                    </a:cubicBezTo>
                    <a:cubicBezTo>
                      <a:pt x="2668" y="9680"/>
                      <a:pt x="168" y="11109"/>
                      <a:pt x="168" y="11109"/>
                    </a:cubicBezTo>
                    <a:cubicBezTo>
                      <a:pt x="1" y="15717"/>
                      <a:pt x="560" y="19812"/>
                      <a:pt x="2001" y="23277"/>
                    </a:cubicBezTo>
                    <a:lnTo>
                      <a:pt x="8788" y="19729"/>
                    </a:lnTo>
                    <a:lnTo>
                      <a:pt x="10276" y="18943"/>
                    </a:lnTo>
                    <a:lnTo>
                      <a:pt x="26135" y="10633"/>
                    </a:lnTo>
                    <a:lnTo>
                      <a:pt x="27433" y="9954"/>
                    </a:lnTo>
                    <a:lnTo>
                      <a:pt x="29731" y="8751"/>
                    </a:lnTo>
                    <a:cubicBezTo>
                      <a:pt x="30183" y="6037"/>
                      <a:pt x="28933" y="0"/>
                      <a:pt x="28933" y="0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387;p29">
                <a:extLst>
                  <a:ext uri="{FF2B5EF4-FFF2-40B4-BE49-F238E27FC236}">
                    <a16:creationId xmlns:a16="http://schemas.microsoft.com/office/drawing/2014/main" id="{6FCC4124-5BBE-5F7C-4B36-417CF60B6222}"/>
                  </a:ext>
                </a:extLst>
              </p:cNvPr>
              <p:cNvSpPr/>
              <p:nvPr/>
            </p:nvSpPr>
            <p:spPr>
              <a:xfrm>
                <a:off x="1539175" y="266000"/>
                <a:ext cx="372100" cy="429700"/>
              </a:xfrm>
              <a:custGeom>
                <a:avLst/>
                <a:gdLst/>
                <a:ahLst/>
                <a:cxnLst/>
                <a:rect l="l" t="t" r="r" b="b"/>
                <a:pathLst>
                  <a:path w="14884" h="17188" extrusionOk="0">
                    <a:moveTo>
                      <a:pt x="4921" y="1"/>
                    </a:moveTo>
                    <a:cubicBezTo>
                      <a:pt x="3232" y="1"/>
                      <a:pt x="1541" y="612"/>
                      <a:pt x="0" y="2224"/>
                    </a:cubicBezTo>
                    <a:cubicBezTo>
                      <a:pt x="524" y="3903"/>
                      <a:pt x="965" y="5511"/>
                      <a:pt x="1250" y="7308"/>
                    </a:cubicBezTo>
                    <a:cubicBezTo>
                      <a:pt x="1631" y="9654"/>
                      <a:pt x="1762" y="12333"/>
                      <a:pt x="1536" y="15917"/>
                    </a:cubicBezTo>
                    <a:cubicBezTo>
                      <a:pt x="3507" y="16764"/>
                      <a:pt x="5454" y="17188"/>
                      <a:pt x="7378" y="17188"/>
                    </a:cubicBezTo>
                    <a:cubicBezTo>
                      <a:pt x="9778" y="17188"/>
                      <a:pt x="12140" y="16529"/>
                      <a:pt x="14466" y="15214"/>
                    </a:cubicBezTo>
                    <a:cubicBezTo>
                      <a:pt x="13800" y="11297"/>
                      <a:pt x="14157" y="8225"/>
                      <a:pt x="14883" y="5475"/>
                    </a:cubicBezTo>
                    <a:cubicBezTo>
                      <a:pt x="13835" y="4391"/>
                      <a:pt x="11692" y="2367"/>
                      <a:pt x="9156" y="1117"/>
                    </a:cubicBezTo>
                    <a:cubicBezTo>
                      <a:pt x="8049" y="724"/>
                      <a:pt x="6882" y="355"/>
                      <a:pt x="5727" y="46"/>
                    </a:cubicBezTo>
                    <a:cubicBezTo>
                      <a:pt x="5459" y="16"/>
                      <a:pt x="5190" y="1"/>
                      <a:pt x="4921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388;p29">
                <a:extLst>
                  <a:ext uri="{FF2B5EF4-FFF2-40B4-BE49-F238E27FC236}">
                    <a16:creationId xmlns:a16="http://schemas.microsoft.com/office/drawing/2014/main" id="{DF696D87-9692-9679-238A-396EC3DC4EF6}"/>
                  </a:ext>
                </a:extLst>
              </p:cNvPr>
              <p:cNvSpPr/>
              <p:nvPr/>
            </p:nvSpPr>
            <p:spPr>
              <a:xfrm>
                <a:off x="1539175" y="266000"/>
                <a:ext cx="372100" cy="380375"/>
              </a:xfrm>
              <a:custGeom>
                <a:avLst/>
                <a:gdLst/>
                <a:ahLst/>
                <a:cxnLst/>
                <a:rect l="l" t="t" r="r" b="b"/>
                <a:pathLst>
                  <a:path w="14884" h="15215" extrusionOk="0">
                    <a:moveTo>
                      <a:pt x="4921" y="1"/>
                    </a:moveTo>
                    <a:cubicBezTo>
                      <a:pt x="3232" y="1"/>
                      <a:pt x="1541" y="612"/>
                      <a:pt x="0" y="2224"/>
                    </a:cubicBezTo>
                    <a:cubicBezTo>
                      <a:pt x="524" y="3903"/>
                      <a:pt x="965" y="5511"/>
                      <a:pt x="1250" y="7308"/>
                    </a:cubicBezTo>
                    <a:cubicBezTo>
                      <a:pt x="3465" y="10523"/>
                      <a:pt x="7585" y="14595"/>
                      <a:pt x="14466" y="15214"/>
                    </a:cubicBezTo>
                    <a:cubicBezTo>
                      <a:pt x="13800" y="11297"/>
                      <a:pt x="14157" y="8225"/>
                      <a:pt x="14883" y="5475"/>
                    </a:cubicBezTo>
                    <a:cubicBezTo>
                      <a:pt x="13835" y="4391"/>
                      <a:pt x="11692" y="2367"/>
                      <a:pt x="9156" y="1117"/>
                    </a:cubicBezTo>
                    <a:cubicBezTo>
                      <a:pt x="8049" y="724"/>
                      <a:pt x="6882" y="355"/>
                      <a:pt x="5727" y="46"/>
                    </a:cubicBezTo>
                    <a:cubicBezTo>
                      <a:pt x="5459" y="16"/>
                      <a:pt x="5190" y="1"/>
                      <a:pt x="4921" y="1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389;p29">
                <a:extLst>
                  <a:ext uri="{FF2B5EF4-FFF2-40B4-BE49-F238E27FC236}">
                    <a16:creationId xmlns:a16="http://schemas.microsoft.com/office/drawing/2014/main" id="{B899194B-F8C2-58B3-E5CD-59FCA2BF519A}"/>
                  </a:ext>
                </a:extLst>
              </p:cNvPr>
              <p:cNvSpPr/>
              <p:nvPr/>
            </p:nvSpPr>
            <p:spPr>
              <a:xfrm>
                <a:off x="2057400" y="-73000"/>
                <a:ext cx="198650" cy="298500"/>
              </a:xfrm>
              <a:custGeom>
                <a:avLst/>
                <a:gdLst/>
                <a:ahLst/>
                <a:cxnLst/>
                <a:rect l="l" t="t" r="r" b="b"/>
                <a:pathLst>
                  <a:path w="7946" h="11940" extrusionOk="0">
                    <a:moveTo>
                      <a:pt x="4346" y="0"/>
                    </a:moveTo>
                    <a:cubicBezTo>
                      <a:pt x="2836" y="0"/>
                      <a:pt x="1393" y="1485"/>
                      <a:pt x="1393" y="1485"/>
                    </a:cubicBezTo>
                    <a:cubicBezTo>
                      <a:pt x="0" y="6640"/>
                      <a:pt x="1012" y="11915"/>
                      <a:pt x="1012" y="11915"/>
                    </a:cubicBezTo>
                    <a:cubicBezTo>
                      <a:pt x="1173" y="11931"/>
                      <a:pt x="1331" y="11939"/>
                      <a:pt x="1485" y="11939"/>
                    </a:cubicBezTo>
                    <a:cubicBezTo>
                      <a:pt x="6564" y="11939"/>
                      <a:pt x="7946" y="3236"/>
                      <a:pt x="6120" y="925"/>
                    </a:cubicBezTo>
                    <a:cubicBezTo>
                      <a:pt x="5578" y="243"/>
                      <a:pt x="4956" y="0"/>
                      <a:pt x="4346" y="0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390;p29">
                <a:extLst>
                  <a:ext uri="{FF2B5EF4-FFF2-40B4-BE49-F238E27FC236}">
                    <a16:creationId xmlns:a16="http://schemas.microsoft.com/office/drawing/2014/main" id="{DA6F1201-A85A-5EC1-2D5E-BBD3A8798902}"/>
                  </a:ext>
                </a:extLst>
              </p:cNvPr>
              <p:cNvSpPr/>
              <p:nvPr/>
            </p:nvSpPr>
            <p:spPr>
              <a:xfrm>
                <a:off x="1425475" y="-157325"/>
                <a:ext cx="300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37" extrusionOk="0">
                    <a:moveTo>
                      <a:pt x="0" y="0"/>
                    </a:moveTo>
                    <a:lnTo>
                      <a:pt x="0" y="36"/>
                    </a:lnTo>
                    <a:cubicBezTo>
                      <a:pt x="0" y="36"/>
                      <a:pt x="0" y="24"/>
                      <a:pt x="12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391;p29">
                <a:extLst>
                  <a:ext uri="{FF2B5EF4-FFF2-40B4-BE49-F238E27FC236}">
                    <a16:creationId xmlns:a16="http://schemas.microsoft.com/office/drawing/2014/main" id="{E4FDEFF0-5A36-5E9A-36DA-D728182B1EFD}"/>
                  </a:ext>
                </a:extLst>
              </p:cNvPr>
              <p:cNvSpPr/>
              <p:nvPr/>
            </p:nvSpPr>
            <p:spPr>
              <a:xfrm>
                <a:off x="1421300" y="-419575"/>
                <a:ext cx="771850" cy="938750"/>
              </a:xfrm>
              <a:custGeom>
                <a:avLst/>
                <a:gdLst/>
                <a:ahLst/>
                <a:cxnLst/>
                <a:rect l="l" t="t" r="r" b="b"/>
                <a:pathLst>
                  <a:path w="30874" h="37550" extrusionOk="0">
                    <a:moveTo>
                      <a:pt x="15311" y="1"/>
                    </a:moveTo>
                    <a:cubicBezTo>
                      <a:pt x="4338" y="1"/>
                      <a:pt x="973" y="5018"/>
                      <a:pt x="238" y="8550"/>
                    </a:cubicBezTo>
                    <a:cubicBezTo>
                      <a:pt x="238" y="8573"/>
                      <a:pt x="167" y="10526"/>
                      <a:pt x="167" y="10526"/>
                    </a:cubicBezTo>
                    <a:cubicBezTo>
                      <a:pt x="0" y="15003"/>
                      <a:pt x="608" y="19575"/>
                      <a:pt x="1905" y="23659"/>
                    </a:cubicBezTo>
                    <a:cubicBezTo>
                      <a:pt x="2036" y="24063"/>
                      <a:pt x="2179" y="24480"/>
                      <a:pt x="2322" y="24885"/>
                    </a:cubicBezTo>
                    <a:cubicBezTo>
                      <a:pt x="2370" y="24992"/>
                      <a:pt x="2405" y="25099"/>
                      <a:pt x="2441" y="25206"/>
                    </a:cubicBezTo>
                    <a:cubicBezTo>
                      <a:pt x="2596" y="25611"/>
                      <a:pt x="2751" y="26004"/>
                      <a:pt x="2917" y="26397"/>
                    </a:cubicBezTo>
                    <a:cubicBezTo>
                      <a:pt x="5646" y="32876"/>
                      <a:pt x="10277" y="37550"/>
                      <a:pt x="16323" y="37550"/>
                    </a:cubicBezTo>
                    <a:cubicBezTo>
                      <a:pt x="17610" y="37550"/>
                      <a:pt x="18961" y="37338"/>
                      <a:pt x="20372" y="36886"/>
                    </a:cubicBezTo>
                    <a:cubicBezTo>
                      <a:pt x="30873" y="33529"/>
                      <a:pt x="29980" y="13241"/>
                      <a:pt x="29897" y="11729"/>
                    </a:cubicBezTo>
                    <a:cubicBezTo>
                      <a:pt x="29921" y="11729"/>
                      <a:pt x="29909" y="11574"/>
                      <a:pt x="29885" y="11371"/>
                    </a:cubicBezTo>
                    <a:cubicBezTo>
                      <a:pt x="29766" y="10145"/>
                      <a:pt x="29409" y="8966"/>
                      <a:pt x="28837" y="7871"/>
                    </a:cubicBezTo>
                    <a:cubicBezTo>
                      <a:pt x="27278" y="4918"/>
                      <a:pt x="23491" y="37"/>
                      <a:pt x="15467" y="1"/>
                    </a:cubicBezTo>
                    <a:cubicBezTo>
                      <a:pt x="15415" y="1"/>
                      <a:pt x="15363" y="1"/>
                      <a:pt x="15311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392;p29">
                <a:extLst>
                  <a:ext uri="{FF2B5EF4-FFF2-40B4-BE49-F238E27FC236}">
                    <a16:creationId xmlns:a16="http://schemas.microsoft.com/office/drawing/2014/main" id="{B820A66E-BE8A-71C4-8BB3-8E6027CF93ED}"/>
                  </a:ext>
                </a:extLst>
              </p:cNvPr>
              <p:cNvSpPr/>
              <p:nvPr/>
            </p:nvSpPr>
            <p:spPr>
              <a:xfrm>
                <a:off x="1322000" y="-73150"/>
                <a:ext cx="230875" cy="284900"/>
              </a:xfrm>
              <a:custGeom>
                <a:avLst/>
                <a:gdLst/>
                <a:ahLst/>
                <a:cxnLst/>
                <a:rect l="l" t="t" r="r" b="b"/>
                <a:pathLst>
                  <a:path w="9235" h="11396" extrusionOk="0">
                    <a:moveTo>
                      <a:pt x="3720" y="0"/>
                    </a:moveTo>
                    <a:cubicBezTo>
                      <a:pt x="2769" y="0"/>
                      <a:pt x="1839" y="315"/>
                      <a:pt x="1305" y="1324"/>
                    </a:cubicBezTo>
                    <a:cubicBezTo>
                      <a:pt x="1" y="3791"/>
                      <a:pt x="2572" y="11396"/>
                      <a:pt x="7096" y="11396"/>
                    </a:cubicBezTo>
                    <a:cubicBezTo>
                      <a:pt x="7485" y="11396"/>
                      <a:pt x="7889" y="11339"/>
                      <a:pt x="8306" y="11218"/>
                    </a:cubicBezTo>
                    <a:cubicBezTo>
                      <a:pt x="8306" y="11218"/>
                      <a:pt x="9235" y="5682"/>
                      <a:pt x="6925" y="860"/>
                    </a:cubicBezTo>
                    <a:cubicBezTo>
                      <a:pt x="6925" y="860"/>
                      <a:pt x="5293" y="0"/>
                      <a:pt x="3720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393;p29">
                <a:extLst>
                  <a:ext uri="{FF2B5EF4-FFF2-40B4-BE49-F238E27FC236}">
                    <a16:creationId xmlns:a16="http://schemas.microsoft.com/office/drawing/2014/main" id="{7A387B47-40BC-1FC1-F215-D4BDE6714EBA}"/>
                  </a:ext>
                </a:extLst>
              </p:cNvPr>
              <p:cNvSpPr/>
              <p:nvPr/>
            </p:nvSpPr>
            <p:spPr>
              <a:xfrm>
                <a:off x="1482325" y="195700"/>
                <a:ext cx="7325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787" extrusionOk="0">
                    <a:moveTo>
                      <a:pt x="2929" y="0"/>
                    </a:moveTo>
                    <a:cubicBezTo>
                      <a:pt x="2929" y="0"/>
                      <a:pt x="1713" y="676"/>
                      <a:pt x="604" y="676"/>
                    </a:cubicBezTo>
                    <a:cubicBezTo>
                      <a:pt x="396" y="676"/>
                      <a:pt x="192" y="652"/>
                      <a:pt x="0" y="595"/>
                    </a:cubicBezTo>
                    <a:lnTo>
                      <a:pt x="0" y="595"/>
                    </a:lnTo>
                    <a:cubicBezTo>
                      <a:pt x="155" y="1000"/>
                      <a:pt x="310" y="1393"/>
                      <a:pt x="476" y="1786"/>
                    </a:cubicBezTo>
                    <a:cubicBezTo>
                      <a:pt x="1238" y="1762"/>
                      <a:pt x="2250" y="1429"/>
                      <a:pt x="2929" y="0"/>
                    </a:cubicBezTo>
                    <a:close/>
                  </a:path>
                </a:pathLst>
              </a:custGeom>
              <a:solidFill>
                <a:srgbClr val="FA8A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394;p29">
                <a:extLst>
                  <a:ext uri="{FF2B5EF4-FFF2-40B4-BE49-F238E27FC236}">
                    <a16:creationId xmlns:a16="http://schemas.microsoft.com/office/drawing/2014/main" id="{7996AC69-9CDB-F517-B78B-3F212ABF8F14}"/>
                  </a:ext>
                </a:extLst>
              </p:cNvPr>
              <p:cNvSpPr/>
              <p:nvPr/>
            </p:nvSpPr>
            <p:spPr>
              <a:xfrm>
                <a:off x="1530525" y="-176975"/>
                <a:ext cx="654275" cy="935250"/>
              </a:xfrm>
              <a:custGeom>
                <a:avLst/>
                <a:gdLst/>
                <a:ahLst/>
                <a:cxnLst/>
                <a:rect l="l" t="t" r="r" b="b"/>
                <a:pathLst>
                  <a:path w="26171" h="37410" extrusionOk="0">
                    <a:moveTo>
                      <a:pt x="19277" y="18628"/>
                    </a:moveTo>
                    <a:cubicBezTo>
                      <a:pt x="19535" y="18628"/>
                      <a:pt x="19826" y="18652"/>
                      <a:pt x="20158" y="18705"/>
                    </a:cubicBezTo>
                    <a:cubicBezTo>
                      <a:pt x="21420" y="18908"/>
                      <a:pt x="22111" y="19420"/>
                      <a:pt x="22468" y="19872"/>
                    </a:cubicBezTo>
                    <a:cubicBezTo>
                      <a:pt x="22087" y="20813"/>
                      <a:pt x="21718" y="21551"/>
                      <a:pt x="21396" y="21932"/>
                    </a:cubicBezTo>
                    <a:cubicBezTo>
                      <a:pt x="20335" y="23195"/>
                      <a:pt x="19423" y="24274"/>
                      <a:pt x="18018" y="24274"/>
                    </a:cubicBezTo>
                    <a:cubicBezTo>
                      <a:pt x="17438" y="24274"/>
                      <a:pt x="16773" y="24090"/>
                      <a:pt x="15979" y="23658"/>
                    </a:cubicBezTo>
                    <a:cubicBezTo>
                      <a:pt x="15420" y="23354"/>
                      <a:pt x="14916" y="23233"/>
                      <a:pt x="14441" y="23233"/>
                    </a:cubicBezTo>
                    <a:cubicBezTo>
                      <a:pt x="12609" y="23233"/>
                      <a:pt x="11197" y="25027"/>
                      <a:pt x="8645" y="25027"/>
                    </a:cubicBezTo>
                    <a:cubicBezTo>
                      <a:pt x="7502" y="25027"/>
                      <a:pt x="6395" y="23825"/>
                      <a:pt x="5466" y="22134"/>
                    </a:cubicBezTo>
                    <a:cubicBezTo>
                      <a:pt x="6216" y="21586"/>
                      <a:pt x="6942" y="20027"/>
                      <a:pt x="10086" y="19003"/>
                    </a:cubicBezTo>
                    <a:cubicBezTo>
                      <a:pt x="10135" y="18987"/>
                      <a:pt x="10199" y="18980"/>
                      <a:pt x="10276" y="18980"/>
                    </a:cubicBezTo>
                    <a:cubicBezTo>
                      <a:pt x="11101" y="18980"/>
                      <a:pt x="13413" y="19786"/>
                      <a:pt x="14958" y="19786"/>
                    </a:cubicBezTo>
                    <a:cubicBezTo>
                      <a:pt x="15051" y="19786"/>
                      <a:pt x="15142" y="19783"/>
                      <a:pt x="15229" y="19777"/>
                    </a:cubicBezTo>
                    <a:cubicBezTo>
                      <a:pt x="17245" y="19642"/>
                      <a:pt x="17573" y="18628"/>
                      <a:pt x="19277" y="18628"/>
                    </a:cubicBezTo>
                    <a:close/>
                    <a:moveTo>
                      <a:pt x="24373" y="0"/>
                    </a:moveTo>
                    <a:cubicBezTo>
                      <a:pt x="24373" y="1"/>
                      <a:pt x="25004" y="4370"/>
                      <a:pt x="25266" y="7573"/>
                    </a:cubicBezTo>
                    <a:cubicBezTo>
                      <a:pt x="25409" y="9287"/>
                      <a:pt x="24718" y="12788"/>
                      <a:pt x="23802" y="15931"/>
                    </a:cubicBezTo>
                    <a:cubicBezTo>
                      <a:pt x="22998" y="15172"/>
                      <a:pt x="22189" y="14901"/>
                      <a:pt x="21377" y="14901"/>
                    </a:cubicBezTo>
                    <a:cubicBezTo>
                      <a:pt x="19566" y="14901"/>
                      <a:pt x="17733" y="16247"/>
                      <a:pt x="15884" y="16526"/>
                    </a:cubicBezTo>
                    <a:cubicBezTo>
                      <a:pt x="15652" y="16563"/>
                      <a:pt x="15419" y="16579"/>
                      <a:pt x="15187" y="16579"/>
                    </a:cubicBezTo>
                    <a:cubicBezTo>
                      <a:pt x="13293" y="16579"/>
                      <a:pt x="11394" y="15498"/>
                      <a:pt x="9599" y="15498"/>
                    </a:cubicBezTo>
                    <a:cubicBezTo>
                      <a:pt x="9106" y="15498"/>
                      <a:pt x="8620" y="15580"/>
                      <a:pt x="8145" y="15788"/>
                    </a:cubicBezTo>
                    <a:cubicBezTo>
                      <a:pt x="6194" y="16640"/>
                      <a:pt x="4722" y="16837"/>
                      <a:pt x="3773" y="16837"/>
                    </a:cubicBezTo>
                    <a:cubicBezTo>
                      <a:pt x="3622" y="16837"/>
                      <a:pt x="3483" y="16832"/>
                      <a:pt x="3359" y="16824"/>
                    </a:cubicBezTo>
                    <a:cubicBezTo>
                      <a:pt x="2906" y="15157"/>
                      <a:pt x="2644" y="13657"/>
                      <a:pt x="2656" y="12776"/>
                    </a:cubicBezTo>
                    <a:cubicBezTo>
                      <a:pt x="2716" y="9942"/>
                      <a:pt x="2073" y="5942"/>
                      <a:pt x="2073" y="5942"/>
                    </a:cubicBezTo>
                    <a:lnTo>
                      <a:pt x="1" y="9240"/>
                    </a:lnTo>
                    <a:cubicBezTo>
                      <a:pt x="1" y="9240"/>
                      <a:pt x="1144" y="25408"/>
                      <a:pt x="2811" y="27861"/>
                    </a:cubicBezTo>
                    <a:cubicBezTo>
                      <a:pt x="4478" y="30314"/>
                      <a:pt x="6180" y="29766"/>
                      <a:pt x="7942" y="33957"/>
                    </a:cubicBezTo>
                    <a:cubicBezTo>
                      <a:pt x="8921" y="36307"/>
                      <a:pt x="12095" y="37410"/>
                      <a:pt x="14928" y="37410"/>
                    </a:cubicBezTo>
                    <a:cubicBezTo>
                      <a:pt x="17163" y="37410"/>
                      <a:pt x="19186" y="36724"/>
                      <a:pt x="19753" y="35422"/>
                    </a:cubicBezTo>
                    <a:cubicBezTo>
                      <a:pt x="21039" y="32457"/>
                      <a:pt x="22409" y="32052"/>
                      <a:pt x="23778" y="29290"/>
                    </a:cubicBezTo>
                    <a:cubicBezTo>
                      <a:pt x="25135" y="26516"/>
                      <a:pt x="24790" y="23218"/>
                      <a:pt x="24861" y="20384"/>
                    </a:cubicBezTo>
                    <a:cubicBezTo>
                      <a:pt x="24933" y="17550"/>
                      <a:pt x="25933" y="12252"/>
                      <a:pt x="26052" y="8502"/>
                    </a:cubicBezTo>
                    <a:cubicBezTo>
                      <a:pt x="26171" y="4739"/>
                      <a:pt x="25254" y="215"/>
                      <a:pt x="25254" y="215"/>
                    </a:cubicBezTo>
                    <a:lnTo>
                      <a:pt x="24373" y="0"/>
                    </a:ln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395;p29">
                <a:extLst>
                  <a:ext uri="{FF2B5EF4-FFF2-40B4-BE49-F238E27FC236}">
                    <a16:creationId xmlns:a16="http://schemas.microsoft.com/office/drawing/2014/main" id="{50914CF3-C8FD-A678-52DD-670558934631}"/>
                  </a:ext>
                </a:extLst>
              </p:cNvPr>
              <p:cNvSpPr/>
              <p:nvPr/>
            </p:nvSpPr>
            <p:spPr>
              <a:xfrm>
                <a:off x="1392725" y="-630000"/>
                <a:ext cx="827500" cy="683725"/>
              </a:xfrm>
              <a:custGeom>
                <a:avLst/>
                <a:gdLst/>
                <a:ahLst/>
                <a:cxnLst/>
                <a:rect l="l" t="t" r="r" b="b"/>
                <a:pathLst>
                  <a:path w="33100" h="27349" extrusionOk="0">
                    <a:moveTo>
                      <a:pt x="26146" y="0"/>
                    </a:moveTo>
                    <a:cubicBezTo>
                      <a:pt x="24730" y="2893"/>
                      <a:pt x="20955" y="4834"/>
                      <a:pt x="14978" y="6144"/>
                    </a:cubicBezTo>
                    <a:cubicBezTo>
                      <a:pt x="9287" y="7406"/>
                      <a:pt x="8478" y="7168"/>
                      <a:pt x="6025" y="8632"/>
                    </a:cubicBezTo>
                    <a:cubicBezTo>
                      <a:pt x="6013" y="8644"/>
                      <a:pt x="4549" y="9609"/>
                      <a:pt x="3989" y="9990"/>
                    </a:cubicBezTo>
                    <a:cubicBezTo>
                      <a:pt x="3846" y="10085"/>
                      <a:pt x="3703" y="10180"/>
                      <a:pt x="3560" y="10287"/>
                    </a:cubicBezTo>
                    <a:cubicBezTo>
                      <a:pt x="2048" y="11514"/>
                      <a:pt x="1655" y="12549"/>
                      <a:pt x="1453" y="13157"/>
                    </a:cubicBezTo>
                    <a:cubicBezTo>
                      <a:pt x="0" y="17479"/>
                      <a:pt x="1322" y="22253"/>
                      <a:pt x="1322" y="22253"/>
                    </a:cubicBezTo>
                    <a:cubicBezTo>
                      <a:pt x="5501" y="23241"/>
                      <a:pt x="5513" y="27349"/>
                      <a:pt x="5513" y="27349"/>
                    </a:cubicBezTo>
                    <a:lnTo>
                      <a:pt x="7323" y="26932"/>
                    </a:lnTo>
                    <a:cubicBezTo>
                      <a:pt x="8168" y="24741"/>
                      <a:pt x="6882" y="21015"/>
                      <a:pt x="7489" y="19074"/>
                    </a:cubicBezTo>
                    <a:cubicBezTo>
                      <a:pt x="7772" y="18190"/>
                      <a:pt x="8672" y="17781"/>
                      <a:pt x="9827" y="17781"/>
                    </a:cubicBezTo>
                    <a:cubicBezTo>
                      <a:pt x="10617" y="17781"/>
                      <a:pt x="11528" y="17973"/>
                      <a:pt x="12442" y="18336"/>
                    </a:cubicBezTo>
                    <a:cubicBezTo>
                      <a:pt x="12808" y="18482"/>
                      <a:pt x="13221" y="18545"/>
                      <a:pt x="13663" y="18545"/>
                    </a:cubicBezTo>
                    <a:cubicBezTo>
                      <a:pt x="15953" y="18545"/>
                      <a:pt x="18997" y="16843"/>
                      <a:pt x="20015" y="16205"/>
                    </a:cubicBezTo>
                    <a:cubicBezTo>
                      <a:pt x="20427" y="15950"/>
                      <a:pt x="21072" y="15812"/>
                      <a:pt x="21826" y="15812"/>
                    </a:cubicBezTo>
                    <a:cubicBezTo>
                      <a:pt x="23293" y="15812"/>
                      <a:pt x="25171" y="16335"/>
                      <a:pt x="26539" y="17538"/>
                    </a:cubicBezTo>
                    <a:cubicBezTo>
                      <a:pt x="27511" y="18387"/>
                      <a:pt x="28502" y="18612"/>
                      <a:pt x="29279" y="18612"/>
                    </a:cubicBezTo>
                    <a:cubicBezTo>
                      <a:pt x="30159" y="18612"/>
                      <a:pt x="30766" y="18324"/>
                      <a:pt x="30766" y="18324"/>
                    </a:cubicBezTo>
                    <a:cubicBezTo>
                      <a:pt x="30361" y="16133"/>
                      <a:pt x="29623" y="14335"/>
                      <a:pt x="28635" y="12883"/>
                    </a:cubicBezTo>
                    <a:cubicBezTo>
                      <a:pt x="33100" y="9025"/>
                      <a:pt x="29480" y="1584"/>
                      <a:pt x="29480" y="1584"/>
                    </a:cubicBezTo>
                    <a:lnTo>
                      <a:pt x="29480" y="1584"/>
                    </a:lnTo>
                    <a:cubicBezTo>
                      <a:pt x="28790" y="3834"/>
                      <a:pt x="26218" y="5310"/>
                      <a:pt x="26146" y="5358"/>
                    </a:cubicBezTo>
                    <a:cubicBezTo>
                      <a:pt x="27456" y="2631"/>
                      <a:pt x="26146" y="0"/>
                      <a:pt x="26146" y="0"/>
                    </a:cubicBez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396;p29">
                <a:extLst>
                  <a:ext uri="{FF2B5EF4-FFF2-40B4-BE49-F238E27FC236}">
                    <a16:creationId xmlns:a16="http://schemas.microsoft.com/office/drawing/2014/main" id="{D7DE8D5D-52CC-EE92-D3A5-07A5F38553B4}"/>
                  </a:ext>
                </a:extLst>
              </p:cNvPr>
              <p:cNvSpPr/>
              <p:nvPr/>
            </p:nvSpPr>
            <p:spPr>
              <a:xfrm>
                <a:off x="1323375" y="1814450"/>
                <a:ext cx="103000" cy="15945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6378" extrusionOk="0">
                    <a:moveTo>
                      <a:pt x="3313" y="0"/>
                    </a:moveTo>
                    <a:cubicBezTo>
                      <a:pt x="3057" y="0"/>
                      <a:pt x="2816" y="139"/>
                      <a:pt x="2691" y="389"/>
                    </a:cubicBezTo>
                    <a:lnTo>
                      <a:pt x="179" y="5366"/>
                    </a:lnTo>
                    <a:cubicBezTo>
                      <a:pt x="0" y="5711"/>
                      <a:pt x="143" y="6128"/>
                      <a:pt x="488" y="6306"/>
                    </a:cubicBezTo>
                    <a:cubicBezTo>
                      <a:pt x="584" y="6354"/>
                      <a:pt x="691" y="6378"/>
                      <a:pt x="798" y="6378"/>
                    </a:cubicBezTo>
                    <a:cubicBezTo>
                      <a:pt x="1060" y="6378"/>
                      <a:pt x="1310" y="6235"/>
                      <a:pt x="1429" y="5997"/>
                    </a:cubicBezTo>
                    <a:lnTo>
                      <a:pt x="3953" y="1020"/>
                    </a:lnTo>
                    <a:cubicBezTo>
                      <a:pt x="4120" y="675"/>
                      <a:pt x="3989" y="246"/>
                      <a:pt x="3644" y="79"/>
                    </a:cubicBezTo>
                    <a:cubicBezTo>
                      <a:pt x="3536" y="26"/>
                      <a:pt x="3423" y="0"/>
                      <a:pt x="3313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397;p29">
                <a:extLst>
                  <a:ext uri="{FF2B5EF4-FFF2-40B4-BE49-F238E27FC236}">
                    <a16:creationId xmlns:a16="http://schemas.microsoft.com/office/drawing/2014/main" id="{96379CA1-5F7C-C9E2-2DFD-5748D914492E}"/>
                  </a:ext>
                </a:extLst>
              </p:cNvPr>
              <p:cNvSpPr/>
              <p:nvPr/>
            </p:nvSpPr>
            <p:spPr>
              <a:xfrm>
                <a:off x="1508800" y="1484025"/>
                <a:ext cx="60750" cy="17257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6903" extrusionOk="0">
                    <a:moveTo>
                      <a:pt x="756" y="0"/>
                    </a:moveTo>
                    <a:cubicBezTo>
                      <a:pt x="719" y="0"/>
                      <a:pt x="681" y="3"/>
                      <a:pt x="644" y="9"/>
                    </a:cubicBezTo>
                    <a:cubicBezTo>
                      <a:pt x="263" y="69"/>
                      <a:pt x="1" y="438"/>
                      <a:pt x="60" y="819"/>
                    </a:cubicBezTo>
                    <a:lnTo>
                      <a:pt x="977" y="6319"/>
                    </a:lnTo>
                    <a:cubicBezTo>
                      <a:pt x="1025" y="6665"/>
                      <a:pt x="1334" y="6903"/>
                      <a:pt x="1668" y="6903"/>
                    </a:cubicBezTo>
                    <a:lnTo>
                      <a:pt x="1787" y="6903"/>
                    </a:lnTo>
                    <a:cubicBezTo>
                      <a:pt x="2168" y="6831"/>
                      <a:pt x="2430" y="6474"/>
                      <a:pt x="2358" y="6093"/>
                    </a:cubicBezTo>
                    <a:lnTo>
                      <a:pt x="1453" y="593"/>
                    </a:lnTo>
                    <a:cubicBezTo>
                      <a:pt x="1389" y="238"/>
                      <a:pt x="1092" y="0"/>
                      <a:pt x="756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398;p29">
                <a:extLst>
                  <a:ext uri="{FF2B5EF4-FFF2-40B4-BE49-F238E27FC236}">
                    <a16:creationId xmlns:a16="http://schemas.microsoft.com/office/drawing/2014/main" id="{F2755262-1012-07D3-5DE4-6CCF5235DE3F}"/>
                  </a:ext>
                </a:extLst>
              </p:cNvPr>
              <p:cNvSpPr/>
              <p:nvPr/>
            </p:nvSpPr>
            <p:spPr>
              <a:xfrm>
                <a:off x="897125" y="1363075"/>
                <a:ext cx="1750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7002" h="1597" extrusionOk="0">
                    <a:moveTo>
                      <a:pt x="698" y="0"/>
                    </a:moveTo>
                    <a:cubicBezTo>
                      <a:pt x="324" y="0"/>
                      <a:pt x="24" y="312"/>
                      <a:pt x="12" y="680"/>
                    </a:cubicBezTo>
                    <a:cubicBezTo>
                      <a:pt x="0" y="1073"/>
                      <a:pt x="298" y="1394"/>
                      <a:pt x="691" y="1406"/>
                    </a:cubicBezTo>
                    <a:lnTo>
                      <a:pt x="6263" y="1597"/>
                    </a:lnTo>
                    <a:lnTo>
                      <a:pt x="6287" y="1597"/>
                    </a:lnTo>
                    <a:cubicBezTo>
                      <a:pt x="6668" y="1597"/>
                      <a:pt x="6978" y="1299"/>
                      <a:pt x="6989" y="918"/>
                    </a:cubicBezTo>
                    <a:cubicBezTo>
                      <a:pt x="7001" y="525"/>
                      <a:pt x="6704" y="204"/>
                      <a:pt x="6311" y="192"/>
                    </a:cubicBezTo>
                    <a:lnTo>
                      <a:pt x="739" y="1"/>
                    </a:lnTo>
                    <a:cubicBezTo>
                      <a:pt x="725" y="0"/>
                      <a:pt x="711" y="0"/>
                      <a:pt x="698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399;p29">
                <a:extLst>
                  <a:ext uri="{FF2B5EF4-FFF2-40B4-BE49-F238E27FC236}">
                    <a16:creationId xmlns:a16="http://schemas.microsoft.com/office/drawing/2014/main" id="{FF11B217-80BF-EAB9-DD40-313A14960A3F}"/>
                  </a:ext>
                </a:extLst>
              </p:cNvPr>
              <p:cNvSpPr/>
              <p:nvPr/>
            </p:nvSpPr>
            <p:spPr>
              <a:xfrm>
                <a:off x="717625" y="1736950"/>
                <a:ext cx="17535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7014" h="1596" extrusionOk="0">
                    <a:moveTo>
                      <a:pt x="718" y="0"/>
                    </a:moveTo>
                    <a:cubicBezTo>
                      <a:pt x="346" y="0"/>
                      <a:pt x="25" y="306"/>
                      <a:pt x="13" y="691"/>
                    </a:cubicBezTo>
                    <a:cubicBezTo>
                      <a:pt x="1" y="1072"/>
                      <a:pt x="311" y="1394"/>
                      <a:pt x="692" y="1405"/>
                    </a:cubicBezTo>
                    <a:lnTo>
                      <a:pt x="6276" y="1596"/>
                    </a:lnTo>
                    <a:lnTo>
                      <a:pt x="6299" y="1596"/>
                    </a:lnTo>
                    <a:cubicBezTo>
                      <a:pt x="6668" y="1596"/>
                      <a:pt x="6978" y="1298"/>
                      <a:pt x="6990" y="917"/>
                    </a:cubicBezTo>
                    <a:cubicBezTo>
                      <a:pt x="7014" y="536"/>
                      <a:pt x="6704" y="203"/>
                      <a:pt x="6311" y="191"/>
                    </a:cubicBezTo>
                    <a:lnTo>
                      <a:pt x="739" y="1"/>
                    </a:lnTo>
                    <a:cubicBezTo>
                      <a:pt x="732" y="0"/>
                      <a:pt x="725" y="0"/>
                      <a:pt x="718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400;p29">
                <a:extLst>
                  <a:ext uri="{FF2B5EF4-FFF2-40B4-BE49-F238E27FC236}">
                    <a16:creationId xmlns:a16="http://schemas.microsoft.com/office/drawing/2014/main" id="{B53727EA-88FF-ED56-1B2F-188CF77DC4D6}"/>
                  </a:ext>
                </a:extLst>
              </p:cNvPr>
              <p:cNvSpPr/>
              <p:nvPr/>
            </p:nvSpPr>
            <p:spPr>
              <a:xfrm>
                <a:off x="578325" y="1326775"/>
                <a:ext cx="85750" cy="1101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4407" extrusionOk="0">
                    <a:moveTo>
                      <a:pt x="2763" y="1"/>
                    </a:moveTo>
                    <a:lnTo>
                      <a:pt x="239" y="3275"/>
                    </a:lnTo>
                    <a:cubicBezTo>
                      <a:pt x="1" y="3585"/>
                      <a:pt x="60" y="4025"/>
                      <a:pt x="370" y="4251"/>
                    </a:cubicBezTo>
                    <a:cubicBezTo>
                      <a:pt x="501" y="4358"/>
                      <a:pt x="656" y="4406"/>
                      <a:pt x="799" y="4406"/>
                    </a:cubicBezTo>
                    <a:cubicBezTo>
                      <a:pt x="1013" y="4406"/>
                      <a:pt x="1215" y="4311"/>
                      <a:pt x="1358" y="4132"/>
                    </a:cubicBezTo>
                    <a:lnTo>
                      <a:pt x="3430" y="1429"/>
                    </a:lnTo>
                    <a:cubicBezTo>
                      <a:pt x="3204" y="965"/>
                      <a:pt x="2977" y="489"/>
                      <a:pt x="276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401;p29">
                <a:extLst>
                  <a:ext uri="{FF2B5EF4-FFF2-40B4-BE49-F238E27FC236}">
                    <a16:creationId xmlns:a16="http://schemas.microsoft.com/office/drawing/2014/main" id="{D88DF700-4C5D-32F9-75F1-1CE8AF4D8087}"/>
                  </a:ext>
                </a:extLst>
              </p:cNvPr>
              <p:cNvSpPr/>
              <p:nvPr/>
            </p:nvSpPr>
            <p:spPr>
              <a:xfrm>
                <a:off x="364325" y="1282125"/>
                <a:ext cx="127125" cy="58975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2359" extrusionOk="0">
                    <a:moveTo>
                      <a:pt x="0" y="1"/>
                    </a:moveTo>
                    <a:cubicBezTo>
                      <a:pt x="131" y="501"/>
                      <a:pt x="262" y="1013"/>
                      <a:pt x="405" y="1525"/>
                    </a:cubicBezTo>
                    <a:lnTo>
                      <a:pt x="4167" y="2334"/>
                    </a:lnTo>
                    <a:cubicBezTo>
                      <a:pt x="4215" y="2346"/>
                      <a:pt x="4263" y="2358"/>
                      <a:pt x="4310" y="2358"/>
                    </a:cubicBezTo>
                    <a:cubicBezTo>
                      <a:pt x="4644" y="2358"/>
                      <a:pt x="4929" y="2132"/>
                      <a:pt x="5001" y="1799"/>
                    </a:cubicBezTo>
                    <a:cubicBezTo>
                      <a:pt x="5084" y="1418"/>
                      <a:pt x="4834" y="1049"/>
                      <a:pt x="4453" y="96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402;p29">
                <a:extLst>
                  <a:ext uri="{FF2B5EF4-FFF2-40B4-BE49-F238E27FC236}">
                    <a16:creationId xmlns:a16="http://schemas.microsoft.com/office/drawing/2014/main" id="{B3EB1384-D601-4EF4-13DA-94B2C9C04287}"/>
                  </a:ext>
                </a:extLst>
              </p:cNvPr>
              <p:cNvSpPr/>
              <p:nvPr/>
            </p:nvSpPr>
            <p:spPr>
              <a:xfrm>
                <a:off x="430700" y="959175"/>
                <a:ext cx="77400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4335" extrusionOk="0">
                    <a:moveTo>
                      <a:pt x="2465" y="1"/>
                    </a:moveTo>
                    <a:lnTo>
                      <a:pt x="227" y="3239"/>
                    </a:lnTo>
                    <a:cubicBezTo>
                      <a:pt x="0" y="3549"/>
                      <a:pt x="84" y="4001"/>
                      <a:pt x="405" y="4215"/>
                    </a:cubicBezTo>
                    <a:cubicBezTo>
                      <a:pt x="524" y="4299"/>
                      <a:pt x="667" y="4334"/>
                      <a:pt x="810" y="4334"/>
                    </a:cubicBezTo>
                    <a:cubicBezTo>
                      <a:pt x="1036" y="4334"/>
                      <a:pt x="1251" y="4239"/>
                      <a:pt x="1381" y="4037"/>
                    </a:cubicBezTo>
                    <a:lnTo>
                      <a:pt x="3096" y="1560"/>
                    </a:lnTo>
                    <a:cubicBezTo>
                      <a:pt x="2870" y="1001"/>
                      <a:pt x="2667" y="477"/>
                      <a:pt x="2465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403;p29">
                <a:extLst>
                  <a:ext uri="{FF2B5EF4-FFF2-40B4-BE49-F238E27FC236}">
                    <a16:creationId xmlns:a16="http://schemas.microsoft.com/office/drawing/2014/main" id="{57205240-1751-67EA-B41F-0B9DD2DC402E}"/>
                  </a:ext>
                </a:extLst>
              </p:cNvPr>
              <p:cNvSpPr/>
              <p:nvPr/>
            </p:nvSpPr>
            <p:spPr>
              <a:xfrm>
                <a:off x="996550" y="1028225"/>
                <a:ext cx="425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4395" extrusionOk="0">
                    <a:moveTo>
                      <a:pt x="1048" y="1"/>
                    </a:moveTo>
                    <a:cubicBezTo>
                      <a:pt x="715" y="739"/>
                      <a:pt x="357" y="1489"/>
                      <a:pt x="0" y="2263"/>
                    </a:cubicBezTo>
                    <a:lnTo>
                      <a:pt x="250" y="3799"/>
                    </a:lnTo>
                    <a:cubicBezTo>
                      <a:pt x="310" y="4144"/>
                      <a:pt x="607" y="4394"/>
                      <a:pt x="953" y="4394"/>
                    </a:cubicBezTo>
                    <a:cubicBezTo>
                      <a:pt x="988" y="4394"/>
                      <a:pt x="1024" y="4382"/>
                      <a:pt x="1060" y="4382"/>
                    </a:cubicBezTo>
                    <a:cubicBezTo>
                      <a:pt x="1453" y="4323"/>
                      <a:pt x="1703" y="3954"/>
                      <a:pt x="1643" y="3573"/>
                    </a:cubicBez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404;p29">
                <a:extLst>
                  <a:ext uri="{FF2B5EF4-FFF2-40B4-BE49-F238E27FC236}">
                    <a16:creationId xmlns:a16="http://schemas.microsoft.com/office/drawing/2014/main" id="{E4A3F08A-0D4D-7E12-5B3B-E76EE79F6D60}"/>
                  </a:ext>
                </a:extLst>
              </p:cNvPr>
              <p:cNvSpPr/>
              <p:nvPr/>
            </p:nvSpPr>
            <p:spPr>
              <a:xfrm>
                <a:off x="2096075" y="1552725"/>
                <a:ext cx="111050" cy="155075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6203" extrusionOk="0">
                    <a:moveTo>
                      <a:pt x="3648" y="1"/>
                    </a:moveTo>
                    <a:cubicBezTo>
                      <a:pt x="3407" y="1"/>
                      <a:pt x="3172" y="123"/>
                      <a:pt x="3037" y="345"/>
                    </a:cubicBezTo>
                    <a:lnTo>
                      <a:pt x="203" y="5143"/>
                    </a:lnTo>
                    <a:cubicBezTo>
                      <a:pt x="1" y="5476"/>
                      <a:pt x="108" y="5917"/>
                      <a:pt x="441" y="6107"/>
                    </a:cubicBezTo>
                    <a:cubicBezTo>
                      <a:pt x="560" y="6179"/>
                      <a:pt x="679" y="6203"/>
                      <a:pt x="799" y="6203"/>
                    </a:cubicBezTo>
                    <a:cubicBezTo>
                      <a:pt x="1037" y="6203"/>
                      <a:pt x="1275" y="6084"/>
                      <a:pt x="1406" y="5857"/>
                    </a:cubicBezTo>
                    <a:lnTo>
                      <a:pt x="4251" y="1059"/>
                    </a:lnTo>
                    <a:cubicBezTo>
                      <a:pt x="4442" y="726"/>
                      <a:pt x="4335" y="297"/>
                      <a:pt x="4001" y="95"/>
                    </a:cubicBezTo>
                    <a:cubicBezTo>
                      <a:pt x="3890" y="31"/>
                      <a:pt x="3768" y="1"/>
                      <a:pt x="3648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405;p29">
                <a:extLst>
                  <a:ext uri="{FF2B5EF4-FFF2-40B4-BE49-F238E27FC236}">
                    <a16:creationId xmlns:a16="http://schemas.microsoft.com/office/drawing/2014/main" id="{CA303186-87A2-504E-1342-8ED6E610C218}"/>
                  </a:ext>
                </a:extLst>
              </p:cNvPr>
              <p:cNvSpPr/>
              <p:nvPr/>
            </p:nvSpPr>
            <p:spPr>
              <a:xfrm>
                <a:off x="1284075" y="1059300"/>
                <a:ext cx="157200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6288" h="4438" extrusionOk="0">
                    <a:moveTo>
                      <a:pt x="801" y="0"/>
                    </a:moveTo>
                    <a:cubicBezTo>
                      <a:pt x="574" y="0"/>
                      <a:pt x="351" y="113"/>
                      <a:pt x="215" y="318"/>
                    </a:cubicBezTo>
                    <a:cubicBezTo>
                      <a:pt x="1" y="651"/>
                      <a:pt x="96" y="1080"/>
                      <a:pt x="417" y="1294"/>
                    </a:cubicBezTo>
                    <a:lnTo>
                      <a:pt x="5108" y="4318"/>
                    </a:lnTo>
                    <a:cubicBezTo>
                      <a:pt x="5227" y="4401"/>
                      <a:pt x="5358" y="4437"/>
                      <a:pt x="5489" y="4437"/>
                    </a:cubicBezTo>
                    <a:cubicBezTo>
                      <a:pt x="5716" y="4437"/>
                      <a:pt x="5942" y="4318"/>
                      <a:pt x="6073" y="4116"/>
                    </a:cubicBezTo>
                    <a:cubicBezTo>
                      <a:pt x="6287" y="3782"/>
                      <a:pt x="6192" y="3354"/>
                      <a:pt x="5870" y="3139"/>
                    </a:cubicBezTo>
                    <a:lnTo>
                      <a:pt x="1179" y="115"/>
                    </a:lnTo>
                    <a:cubicBezTo>
                      <a:pt x="1062" y="37"/>
                      <a:pt x="931" y="0"/>
                      <a:pt x="801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406;p29">
                <a:extLst>
                  <a:ext uri="{FF2B5EF4-FFF2-40B4-BE49-F238E27FC236}">
                    <a16:creationId xmlns:a16="http://schemas.microsoft.com/office/drawing/2014/main" id="{DA469357-E9E3-3548-47CD-26D6431FF139}"/>
                  </a:ext>
                </a:extLst>
              </p:cNvPr>
              <p:cNvSpPr/>
              <p:nvPr/>
            </p:nvSpPr>
            <p:spPr>
              <a:xfrm>
                <a:off x="1922850" y="2128350"/>
                <a:ext cx="103000" cy="159575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6383" extrusionOk="0">
                    <a:moveTo>
                      <a:pt x="3319" y="1"/>
                    </a:moveTo>
                    <a:cubicBezTo>
                      <a:pt x="3063" y="1"/>
                      <a:pt x="2818" y="138"/>
                      <a:pt x="2691" y="382"/>
                    </a:cubicBezTo>
                    <a:lnTo>
                      <a:pt x="167" y="5359"/>
                    </a:lnTo>
                    <a:cubicBezTo>
                      <a:pt x="0" y="5704"/>
                      <a:pt x="131" y="6133"/>
                      <a:pt x="477" y="6312"/>
                    </a:cubicBezTo>
                    <a:cubicBezTo>
                      <a:pt x="584" y="6359"/>
                      <a:pt x="691" y="6383"/>
                      <a:pt x="798" y="6383"/>
                    </a:cubicBezTo>
                    <a:cubicBezTo>
                      <a:pt x="1060" y="6383"/>
                      <a:pt x="1298" y="6240"/>
                      <a:pt x="1429" y="6002"/>
                    </a:cubicBezTo>
                    <a:lnTo>
                      <a:pt x="3941" y="1025"/>
                    </a:lnTo>
                    <a:cubicBezTo>
                      <a:pt x="4120" y="680"/>
                      <a:pt x="3977" y="251"/>
                      <a:pt x="3632" y="73"/>
                    </a:cubicBezTo>
                    <a:cubicBezTo>
                      <a:pt x="3531" y="24"/>
                      <a:pt x="3424" y="1"/>
                      <a:pt x="3319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407;p29">
                <a:extLst>
                  <a:ext uri="{FF2B5EF4-FFF2-40B4-BE49-F238E27FC236}">
                    <a16:creationId xmlns:a16="http://schemas.microsoft.com/office/drawing/2014/main" id="{FD767CDE-23B9-7CFA-98B9-1C38359D3424}"/>
                  </a:ext>
                </a:extLst>
              </p:cNvPr>
              <p:cNvSpPr/>
              <p:nvPr/>
            </p:nvSpPr>
            <p:spPr>
              <a:xfrm>
                <a:off x="2171100" y="1924475"/>
                <a:ext cx="112825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3108" extrusionOk="0">
                    <a:moveTo>
                      <a:pt x="4513" y="0"/>
                    </a:moveTo>
                    <a:lnTo>
                      <a:pt x="512" y="1751"/>
                    </a:lnTo>
                    <a:cubicBezTo>
                      <a:pt x="155" y="1905"/>
                      <a:pt x="0" y="2322"/>
                      <a:pt x="155" y="2679"/>
                    </a:cubicBezTo>
                    <a:cubicBezTo>
                      <a:pt x="274" y="2953"/>
                      <a:pt x="524" y="3108"/>
                      <a:pt x="798" y="3108"/>
                    </a:cubicBezTo>
                    <a:cubicBezTo>
                      <a:pt x="893" y="3108"/>
                      <a:pt x="988" y="3084"/>
                      <a:pt x="1072" y="3037"/>
                    </a:cubicBezTo>
                    <a:lnTo>
                      <a:pt x="4370" y="1596"/>
                    </a:lnTo>
                    <a:lnTo>
                      <a:pt x="4370" y="1584"/>
                    </a:lnTo>
                    <a:cubicBezTo>
                      <a:pt x="4417" y="1060"/>
                      <a:pt x="4465" y="536"/>
                      <a:pt x="4513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408;p29">
                <a:extLst>
                  <a:ext uri="{FF2B5EF4-FFF2-40B4-BE49-F238E27FC236}">
                    <a16:creationId xmlns:a16="http://schemas.microsoft.com/office/drawing/2014/main" id="{955CB07B-C134-9509-6204-C1BA944BD853}"/>
                  </a:ext>
                </a:extLst>
              </p:cNvPr>
              <p:cNvSpPr/>
              <p:nvPr/>
            </p:nvSpPr>
            <p:spPr>
              <a:xfrm>
                <a:off x="1646025" y="1154625"/>
                <a:ext cx="158375" cy="109075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4363" extrusionOk="0">
                    <a:moveTo>
                      <a:pt x="5532" y="1"/>
                    </a:moveTo>
                    <a:cubicBezTo>
                      <a:pt x="5404" y="1"/>
                      <a:pt x="5274" y="36"/>
                      <a:pt x="5156" y="112"/>
                    </a:cubicBezTo>
                    <a:lnTo>
                      <a:pt x="429" y="3065"/>
                    </a:lnTo>
                    <a:cubicBezTo>
                      <a:pt x="108" y="3267"/>
                      <a:pt x="1" y="3708"/>
                      <a:pt x="203" y="4029"/>
                    </a:cubicBezTo>
                    <a:cubicBezTo>
                      <a:pt x="346" y="4244"/>
                      <a:pt x="572" y="4363"/>
                      <a:pt x="810" y="4363"/>
                    </a:cubicBezTo>
                    <a:cubicBezTo>
                      <a:pt x="929" y="4363"/>
                      <a:pt x="1060" y="4327"/>
                      <a:pt x="1179" y="4255"/>
                    </a:cubicBezTo>
                    <a:lnTo>
                      <a:pt x="5906" y="1303"/>
                    </a:lnTo>
                    <a:cubicBezTo>
                      <a:pt x="6228" y="1088"/>
                      <a:pt x="6335" y="660"/>
                      <a:pt x="6132" y="326"/>
                    </a:cubicBezTo>
                    <a:cubicBezTo>
                      <a:pt x="5994" y="119"/>
                      <a:pt x="5766" y="1"/>
                      <a:pt x="553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09;p29">
                <a:extLst>
                  <a:ext uri="{FF2B5EF4-FFF2-40B4-BE49-F238E27FC236}">
                    <a16:creationId xmlns:a16="http://schemas.microsoft.com/office/drawing/2014/main" id="{D71AB019-7000-CDD7-7A40-4F6AF312468F}"/>
                  </a:ext>
                </a:extLst>
              </p:cNvPr>
              <p:cNvSpPr/>
              <p:nvPr/>
            </p:nvSpPr>
            <p:spPr>
              <a:xfrm>
                <a:off x="1261750" y="1348850"/>
                <a:ext cx="881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5905" extrusionOk="0">
                    <a:moveTo>
                      <a:pt x="791" y="0"/>
                    </a:moveTo>
                    <a:cubicBezTo>
                      <a:pt x="698" y="0"/>
                      <a:pt x="603" y="19"/>
                      <a:pt x="513" y="58"/>
                    </a:cubicBezTo>
                    <a:cubicBezTo>
                      <a:pt x="155" y="213"/>
                      <a:pt x="1" y="618"/>
                      <a:pt x="143" y="975"/>
                    </a:cubicBezTo>
                    <a:lnTo>
                      <a:pt x="2084" y="5476"/>
                    </a:lnTo>
                    <a:cubicBezTo>
                      <a:pt x="2203" y="5750"/>
                      <a:pt x="2453" y="5904"/>
                      <a:pt x="2727" y="5904"/>
                    </a:cubicBezTo>
                    <a:cubicBezTo>
                      <a:pt x="2822" y="5904"/>
                      <a:pt x="2918" y="5880"/>
                      <a:pt x="3013" y="5845"/>
                    </a:cubicBezTo>
                    <a:cubicBezTo>
                      <a:pt x="3358" y="5690"/>
                      <a:pt x="3525" y="5285"/>
                      <a:pt x="3370" y="4928"/>
                    </a:cubicBezTo>
                    <a:lnTo>
                      <a:pt x="1441" y="427"/>
                    </a:lnTo>
                    <a:cubicBezTo>
                      <a:pt x="1326" y="161"/>
                      <a:pt x="1064" y="0"/>
                      <a:pt x="791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10;p29">
                <a:extLst>
                  <a:ext uri="{FF2B5EF4-FFF2-40B4-BE49-F238E27FC236}">
                    <a16:creationId xmlns:a16="http://schemas.microsoft.com/office/drawing/2014/main" id="{24F5CEA3-4484-886E-158B-2467AFE2C8CB}"/>
                  </a:ext>
                </a:extLst>
              </p:cNvPr>
              <p:cNvSpPr/>
              <p:nvPr/>
            </p:nvSpPr>
            <p:spPr>
              <a:xfrm>
                <a:off x="964700" y="1585200"/>
                <a:ext cx="79800" cy="1434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5738" extrusionOk="0">
                    <a:moveTo>
                      <a:pt x="800" y="0"/>
                    </a:moveTo>
                    <a:cubicBezTo>
                      <a:pt x="708" y="0"/>
                      <a:pt x="615" y="19"/>
                      <a:pt x="524" y="58"/>
                    </a:cubicBezTo>
                    <a:cubicBezTo>
                      <a:pt x="167" y="213"/>
                      <a:pt x="0" y="617"/>
                      <a:pt x="155" y="987"/>
                    </a:cubicBezTo>
                    <a:lnTo>
                      <a:pt x="2096" y="5475"/>
                    </a:lnTo>
                    <a:cubicBezTo>
                      <a:pt x="2131" y="5582"/>
                      <a:pt x="2203" y="5678"/>
                      <a:pt x="2286" y="5737"/>
                    </a:cubicBezTo>
                    <a:cubicBezTo>
                      <a:pt x="2584" y="5332"/>
                      <a:pt x="2893" y="4916"/>
                      <a:pt x="3191" y="4475"/>
                    </a:cubicBezTo>
                    <a:lnTo>
                      <a:pt x="1441" y="427"/>
                    </a:lnTo>
                    <a:cubicBezTo>
                      <a:pt x="1325" y="160"/>
                      <a:pt x="1071" y="0"/>
                      <a:pt x="800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11;p29">
                <a:extLst>
                  <a:ext uri="{FF2B5EF4-FFF2-40B4-BE49-F238E27FC236}">
                    <a16:creationId xmlns:a16="http://schemas.microsoft.com/office/drawing/2014/main" id="{A9F077EC-EAB6-1924-A366-4C896E38B9C4}"/>
                  </a:ext>
                </a:extLst>
              </p:cNvPr>
              <p:cNvSpPr/>
              <p:nvPr/>
            </p:nvSpPr>
            <p:spPr>
              <a:xfrm>
                <a:off x="510175" y="1528925"/>
                <a:ext cx="884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905" extrusionOk="0">
                    <a:moveTo>
                      <a:pt x="796" y="1"/>
                    </a:moveTo>
                    <a:cubicBezTo>
                      <a:pt x="704" y="1"/>
                      <a:pt x="612" y="19"/>
                      <a:pt x="524" y="59"/>
                    </a:cubicBezTo>
                    <a:cubicBezTo>
                      <a:pt x="167" y="213"/>
                      <a:pt x="0" y="618"/>
                      <a:pt x="155" y="975"/>
                    </a:cubicBezTo>
                    <a:lnTo>
                      <a:pt x="2084" y="5476"/>
                    </a:lnTo>
                    <a:cubicBezTo>
                      <a:pt x="2203" y="5750"/>
                      <a:pt x="2465" y="5905"/>
                      <a:pt x="2739" y="5905"/>
                    </a:cubicBezTo>
                    <a:cubicBezTo>
                      <a:pt x="2822" y="5905"/>
                      <a:pt x="2917" y="5893"/>
                      <a:pt x="3013" y="5845"/>
                    </a:cubicBezTo>
                    <a:cubicBezTo>
                      <a:pt x="3370" y="5690"/>
                      <a:pt x="3536" y="5285"/>
                      <a:pt x="3382" y="4928"/>
                    </a:cubicBezTo>
                    <a:lnTo>
                      <a:pt x="1441" y="428"/>
                    </a:lnTo>
                    <a:cubicBezTo>
                      <a:pt x="1325" y="161"/>
                      <a:pt x="1064" y="1"/>
                      <a:pt x="796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12;p29">
                <a:extLst>
                  <a:ext uri="{FF2B5EF4-FFF2-40B4-BE49-F238E27FC236}">
                    <a16:creationId xmlns:a16="http://schemas.microsoft.com/office/drawing/2014/main" id="{4358946E-BB7C-167B-6A97-E7AD5D383ACA}"/>
                  </a:ext>
                </a:extLst>
              </p:cNvPr>
              <p:cNvSpPr/>
              <p:nvPr/>
            </p:nvSpPr>
            <p:spPr>
              <a:xfrm>
                <a:off x="2149950" y="765200"/>
                <a:ext cx="107475" cy="137450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5498" extrusionOk="0">
                    <a:moveTo>
                      <a:pt x="3501" y="1"/>
                    </a:moveTo>
                    <a:cubicBezTo>
                      <a:pt x="3272" y="1"/>
                      <a:pt x="3047" y="114"/>
                      <a:pt x="2918" y="318"/>
                    </a:cubicBezTo>
                    <a:lnTo>
                      <a:pt x="215" y="4414"/>
                    </a:lnTo>
                    <a:cubicBezTo>
                      <a:pt x="1" y="4735"/>
                      <a:pt x="96" y="5164"/>
                      <a:pt x="418" y="5378"/>
                    </a:cubicBezTo>
                    <a:cubicBezTo>
                      <a:pt x="537" y="5462"/>
                      <a:pt x="668" y="5497"/>
                      <a:pt x="799" y="5497"/>
                    </a:cubicBezTo>
                    <a:cubicBezTo>
                      <a:pt x="1037" y="5497"/>
                      <a:pt x="1251" y="5390"/>
                      <a:pt x="1394" y="5188"/>
                    </a:cubicBezTo>
                    <a:lnTo>
                      <a:pt x="4085" y="1092"/>
                    </a:lnTo>
                    <a:cubicBezTo>
                      <a:pt x="4299" y="771"/>
                      <a:pt x="4204" y="330"/>
                      <a:pt x="3882" y="116"/>
                    </a:cubicBezTo>
                    <a:cubicBezTo>
                      <a:pt x="3765" y="38"/>
                      <a:pt x="3632" y="1"/>
                      <a:pt x="3501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13;p29">
                <a:extLst>
                  <a:ext uri="{FF2B5EF4-FFF2-40B4-BE49-F238E27FC236}">
                    <a16:creationId xmlns:a16="http://schemas.microsoft.com/office/drawing/2014/main" id="{938DE799-5B33-CFEB-D3D9-377DBF7C57C2}"/>
                  </a:ext>
                </a:extLst>
              </p:cNvPr>
              <p:cNvSpPr/>
              <p:nvPr/>
            </p:nvSpPr>
            <p:spPr>
              <a:xfrm>
                <a:off x="2825925" y="424875"/>
                <a:ext cx="75050" cy="6910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2764" extrusionOk="0">
                    <a:moveTo>
                      <a:pt x="3001" y="1"/>
                    </a:moveTo>
                    <a:lnTo>
                      <a:pt x="3001" y="1"/>
                    </a:lnTo>
                    <a:cubicBezTo>
                      <a:pt x="2335" y="144"/>
                      <a:pt x="1668" y="310"/>
                      <a:pt x="989" y="477"/>
                    </a:cubicBezTo>
                    <a:lnTo>
                      <a:pt x="203" y="1680"/>
                    </a:lnTo>
                    <a:cubicBezTo>
                      <a:pt x="1" y="2001"/>
                      <a:pt x="84" y="2430"/>
                      <a:pt x="406" y="2644"/>
                    </a:cubicBezTo>
                    <a:cubicBezTo>
                      <a:pt x="525" y="2727"/>
                      <a:pt x="668" y="2763"/>
                      <a:pt x="799" y="2763"/>
                    </a:cubicBezTo>
                    <a:cubicBezTo>
                      <a:pt x="1025" y="2763"/>
                      <a:pt x="1251" y="2656"/>
                      <a:pt x="1382" y="2454"/>
                    </a:cubicBezTo>
                    <a:lnTo>
                      <a:pt x="3001" y="1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14;p29">
                <a:extLst>
                  <a:ext uri="{FF2B5EF4-FFF2-40B4-BE49-F238E27FC236}">
                    <a16:creationId xmlns:a16="http://schemas.microsoft.com/office/drawing/2014/main" id="{E50F92E9-B3CF-7438-7E4F-D800DF728D2C}"/>
                  </a:ext>
                </a:extLst>
              </p:cNvPr>
              <p:cNvSpPr/>
              <p:nvPr/>
            </p:nvSpPr>
            <p:spPr>
              <a:xfrm>
                <a:off x="2471125" y="818300"/>
                <a:ext cx="42600" cy="8552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3421" extrusionOk="0">
                    <a:moveTo>
                      <a:pt x="970" y="1"/>
                    </a:moveTo>
                    <a:cubicBezTo>
                      <a:pt x="606" y="1"/>
                      <a:pt x="296" y="276"/>
                      <a:pt x="263" y="647"/>
                    </a:cubicBezTo>
                    <a:lnTo>
                      <a:pt x="1" y="3421"/>
                    </a:lnTo>
                    <a:lnTo>
                      <a:pt x="1489" y="2635"/>
                    </a:lnTo>
                    <a:lnTo>
                      <a:pt x="1668" y="778"/>
                    </a:lnTo>
                    <a:cubicBezTo>
                      <a:pt x="1703" y="385"/>
                      <a:pt x="1418" y="40"/>
                      <a:pt x="1037" y="4"/>
                    </a:cubicBezTo>
                    <a:cubicBezTo>
                      <a:pt x="1014" y="2"/>
                      <a:pt x="992" y="1"/>
                      <a:pt x="970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15;p29">
                <a:extLst>
                  <a:ext uri="{FF2B5EF4-FFF2-40B4-BE49-F238E27FC236}">
                    <a16:creationId xmlns:a16="http://schemas.microsoft.com/office/drawing/2014/main" id="{82A76D5E-4EB6-ADA5-5394-D18BA051608B}"/>
                  </a:ext>
                </a:extLst>
              </p:cNvPr>
              <p:cNvSpPr/>
              <p:nvPr/>
            </p:nvSpPr>
            <p:spPr>
              <a:xfrm>
                <a:off x="2413675" y="589500"/>
                <a:ext cx="39025" cy="115500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4620" extrusionOk="0">
                    <a:moveTo>
                      <a:pt x="1382" y="0"/>
                    </a:moveTo>
                    <a:cubicBezTo>
                      <a:pt x="906" y="226"/>
                      <a:pt x="453" y="441"/>
                      <a:pt x="1" y="655"/>
                    </a:cubicBezTo>
                    <a:lnTo>
                      <a:pt x="144" y="3941"/>
                    </a:lnTo>
                    <a:cubicBezTo>
                      <a:pt x="156" y="4322"/>
                      <a:pt x="465" y="4620"/>
                      <a:pt x="846" y="4620"/>
                    </a:cubicBezTo>
                    <a:lnTo>
                      <a:pt x="882" y="4620"/>
                    </a:lnTo>
                    <a:cubicBezTo>
                      <a:pt x="1263" y="4608"/>
                      <a:pt x="1561" y="4274"/>
                      <a:pt x="1549" y="3893"/>
                    </a:cubicBez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16;p29">
                <a:extLst>
                  <a:ext uri="{FF2B5EF4-FFF2-40B4-BE49-F238E27FC236}">
                    <a16:creationId xmlns:a16="http://schemas.microsoft.com/office/drawing/2014/main" id="{85F7E81D-4DF4-893B-1DE8-D43514254AB5}"/>
                  </a:ext>
                </a:extLst>
              </p:cNvPr>
              <p:cNvSpPr/>
              <p:nvPr/>
            </p:nvSpPr>
            <p:spPr>
              <a:xfrm>
                <a:off x="2640500" y="539200"/>
                <a:ext cx="107475" cy="137525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5501" extrusionOk="0">
                    <a:moveTo>
                      <a:pt x="3492" y="1"/>
                    </a:moveTo>
                    <a:cubicBezTo>
                      <a:pt x="3265" y="1"/>
                      <a:pt x="3040" y="112"/>
                      <a:pt x="2905" y="321"/>
                    </a:cubicBezTo>
                    <a:lnTo>
                      <a:pt x="215" y="4405"/>
                    </a:lnTo>
                    <a:cubicBezTo>
                      <a:pt x="0" y="4727"/>
                      <a:pt x="84" y="5167"/>
                      <a:pt x="405" y="5381"/>
                    </a:cubicBezTo>
                    <a:cubicBezTo>
                      <a:pt x="524" y="5465"/>
                      <a:pt x="667" y="5501"/>
                      <a:pt x="798" y="5501"/>
                    </a:cubicBezTo>
                    <a:cubicBezTo>
                      <a:pt x="1024" y="5501"/>
                      <a:pt x="1251" y="5381"/>
                      <a:pt x="1381" y="5179"/>
                    </a:cubicBezTo>
                    <a:lnTo>
                      <a:pt x="4084" y="1095"/>
                    </a:lnTo>
                    <a:cubicBezTo>
                      <a:pt x="4299" y="762"/>
                      <a:pt x="4203" y="333"/>
                      <a:pt x="3882" y="119"/>
                    </a:cubicBezTo>
                    <a:cubicBezTo>
                      <a:pt x="3763" y="39"/>
                      <a:pt x="3627" y="1"/>
                      <a:pt x="349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17;p29">
                <a:extLst>
                  <a:ext uri="{FF2B5EF4-FFF2-40B4-BE49-F238E27FC236}">
                    <a16:creationId xmlns:a16="http://schemas.microsoft.com/office/drawing/2014/main" id="{5ACD8F4A-D0F6-18B8-EBCA-44D6EF4BAF30}"/>
                  </a:ext>
                </a:extLst>
              </p:cNvPr>
              <p:cNvSpPr/>
              <p:nvPr/>
            </p:nvSpPr>
            <p:spPr>
              <a:xfrm>
                <a:off x="2851225" y="598225"/>
                <a:ext cx="8605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3128" extrusionOk="0">
                    <a:moveTo>
                      <a:pt x="769" y="1"/>
                    </a:moveTo>
                    <a:cubicBezTo>
                      <a:pt x="594" y="1"/>
                      <a:pt x="419" y="66"/>
                      <a:pt x="287" y="199"/>
                    </a:cubicBezTo>
                    <a:cubicBezTo>
                      <a:pt x="13" y="473"/>
                      <a:pt x="1" y="913"/>
                      <a:pt x="275" y="1199"/>
                    </a:cubicBezTo>
                    <a:lnTo>
                      <a:pt x="2144" y="3128"/>
                    </a:lnTo>
                    <a:lnTo>
                      <a:pt x="3442" y="2449"/>
                    </a:lnTo>
                    <a:lnTo>
                      <a:pt x="1287" y="223"/>
                    </a:lnTo>
                    <a:cubicBezTo>
                      <a:pt x="1146" y="75"/>
                      <a:pt x="957" y="1"/>
                      <a:pt x="769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18;p29">
                <a:extLst>
                  <a:ext uri="{FF2B5EF4-FFF2-40B4-BE49-F238E27FC236}">
                    <a16:creationId xmlns:a16="http://schemas.microsoft.com/office/drawing/2014/main" id="{B20FCB72-777A-5560-295E-D16AACED2CEC}"/>
                  </a:ext>
                </a:extLst>
              </p:cNvPr>
              <p:cNvSpPr/>
              <p:nvPr/>
            </p:nvSpPr>
            <p:spPr>
              <a:xfrm>
                <a:off x="2114550" y="2533575"/>
                <a:ext cx="135150" cy="135950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38" extrusionOk="0">
                    <a:moveTo>
                      <a:pt x="772" y="1"/>
                    </a:moveTo>
                    <a:cubicBezTo>
                      <a:pt x="599" y="1"/>
                      <a:pt x="424" y="66"/>
                      <a:pt x="286" y="199"/>
                    </a:cubicBezTo>
                    <a:cubicBezTo>
                      <a:pt x="12" y="473"/>
                      <a:pt x="0" y="913"/>
                      <a:pt x="262" y="1187"/>
                    </a:cubicBezTo>
                    <a:lnTo>
                      <a:pt x="4131" y="5212"/>
                    </a:lnTo>
                    <a:cubicBezTo>
                      <a:pt x="4262" y="5354"/>
                      <a:pt x="4453" y="5438"/>
                      <a:pt x="4632" y="5438"/>
                    </a:cubicBezTo>
                    <a:cubicBezTo>
                      <a:pt x="4810" y="5438"/>
                      <a:pt x="4989" y="5366"/>
                      <a:pt x="5120" y="5235"/>
                    </a:cubicBezTo>
                    <a:cubicBezTo>
                      <a:pt x="5405" y="4973"/>
                      <a:pt x="5405" y="4521"/>
                      <a:pt x="5144" y="4247"/>
                    </a:cubicBezTo>
                    <a:lnTo>
                      <a:pt x="1274" y="223"/>
                    </a:lnTo>
                    <a:cubicBezTo>
                      <a:pt x="1139" y="75"/>
                      <a:pt x="956" y="1"/>
                      <a:pt x="77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19;p29">
                <a:extLst>
                  <a:ext uri="{FF2B5EF4-FFF2-40B4-BE49-F238E27FC236}">
                    <a16:creationId xmlns:a16="http://schemas.microsoft.com/office/drawing/2014/main" id="{C1D7C03F-391E-E38E-62C3-1DE32591D7E4}"/>
                  </a:ext>
                </a:extLst>
              </p:cNvPr>
              <p:cNvSpPr/>
              <p:nvPr/>
            </p:nvSpPr>
            <p:spPr>
              <a:xfrm>
                <a:off x="1759725" y="2512725"/>
                <a:ext cx="135175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427" extrusionOk="0">
                    <a:moveTo>
                      <a:pt x="773" y="0"/>
                    </a:moveTo>
                    <a:cubicBezTo>
                      <a:pt x="597" y="0"/>
                      <a:pt x="420" y="66"/>
                      <a:pt x="287" y="200"/>
                    </a:cubicBezTo>
                    <a:cubicBezTo>
                      <a:pt x="1" y="461"/>
                      <a:pt x="1" y="914"/>
                      <a:pt x="263" y="1188"/>
                    </a:cubicBezTo>
                    <a:lnTo>
                      <a:pt x="4132" y="5212"/>
                    </a:lnTo>
                    <a:cubicBezTo>
                      <a:pt x="4263" y="5355"/>
                      <a:pt x="4454" y="5426"/>
                      <a:pt x="4632" y="5426"/>
                    </a:cubicBezTo>
                    <a:cubicBezTo>
                      <a:pt x="4811" y="5426"/>
                      <a:pt x="4989" y="5367"/>
                      <a:pt x="5120" y="5236"/>
                    </a:cubicBezTo>
                    <a:cubicBezTo>
                      <a:pt x="5406" y="4962"/>
                      <a:pt x="5406" y="4522"/>
                      <a:pt x="5144" y="4236"/>
                    </a:cubicBezTo>
                    <a:lnTo>
                      <a:pt x="1275" y="211"/>
                    </a:lnTo>
                    <a:cubicBezTo>
                      <a:pt x="1141" y="72"/>
                      <a:pt x="957" y="0"/>
                      <a:pt x="773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20;p29">
                <a:extLst>
                  <a:ext uri="{FF2B5EF4-FFF2-40B4-BE49-F238E27FC236}">
                    <a16:creationId xmlns:a16="http://schemas.microsoft.com/office/drawing/2014/main" id="{66A48039-94D2-BC94-AA50-73893F7E1419}"/>
                  </a:ext>
                </a:extLst>
              </p:cNvPr>
              <p:cNvSpPr/>
              <p:nvPr/>
            </p:nvSpPr>
            <p:spPr>
              <a:xfrm>
                <a:off x="1473975" y="2407075"/>
                <a:ext cx="109875" cy="155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6236" extrusionOk="0">
                    <a:moveTo>
                      <a:pt x="3599" y="1"/>
                    </a:moveTo>
                    <a:cubicBezTo>
                      <a:pt x="3356" y="1"/>
                      <a:pt x="3118" y="128"/>
                      <a:pt x="2989" y="354"/>
                    </a:cubicBezTo>
                    <a:lnTo>
                      <a:pt x="191" y="5176"/>
                    </a:lnTo>
                    <a:cubicBezTo>
                      <a:pt x="1" y="5521"/>
                      <a:pt x="108" y="5950"/>
                      <a:pt x="441" y="6140"/>
                    </a:cubicBezTo>
                    <a:cubicBezTo>
                      <a:pt x="560" y="6200"/>
                      <a:pt x="679" y="6235"/>
                      <a:pt x="798" y="6235"/>
                    </a:cubicBezTo>
                    <a:cubicBezTo>
                      <a:pt x="1037" y="6235"/>
                      <a:pt x="1275" y="6104"/>
                      <a:pt x="1406" y="5878"/>
                    </a:cubicBezTo>
                    <a:lnTo>
                      <a:pt x="4204" y="1056"/>
                    </a:lnTo>
                    <a:cubicBezTo>
                      <a:pt x="4394" y="723"/>
                      <a:pt x="4275" y="294"/>
                      <a:pt x="3942" y="92"/>
                    </a:cubicBezTo>
                    <a:cubicBezTo>
                      <a:pt x="3834" y="30"/>
                      <a:pt x="3716" y="1"/>
                      <a:pt x="3599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21;p29">
                <a:extLst>
                  <a:ext uri="{FF2B5EF4-FFF2-40B4-BE49-F238E27FC236}">
                    <a16:creationId xmlns:a16="http://schemas.microsoft.com/office/drawing/2014/main" id="{52EBA50B-49B6-90DE-5195-48A1A67D3B75}"/>
                  </a:ext>
                </a:extLst>
              </p:cNvPr>
              <p:cNvSpPr/>
              <p:nvPr/>
            </p:nvSpPr>
            <p:spPr>
              <a:xfrm>
                <a:off x="1452850" y="2724300"/>
                <a:ext cx="86050" cy="12472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989" extrusionOk="0">
                    <a:moveTo>
                      <a:pt x="792" y="1"/>
                    </a:moveTo>
                    <a:cubicBezTo>
                      <a:pt x="699" y="1"/>
                      <a:pt x="604" y="19"/>
                      <a:pt x="512" y="59"/>
                    </a:cubicBezTo>
                    <a:cubicBezTo>
                      <a:pt x="155" y="214"/>
                      <a:pt x="0" y="630"/>
                      <a:pt x="143" y="988"/>
                    </a:cubicBezTo>
                    <a:lnTo>
                      <a:pt x="1882" y="4941"/>
                    </a:lnTo>
                    <a:cubicBezTo>
                      <a:pt x="2394" y="4952"/>
                      <a:pt x="2917" y="4964"/>
                      <a:pt x="3441" y="4988"/>
                    </a:cubicBezTo>
                    <a:lnTo>
                      <a:pt x="1441" y="416"/>
                    </a:lnTo>
                    <a:cubicBezTo>
                      <a:pt x="1326" y="159"/>
                      <a:pt x="1065" y="1"/>
                      <a:pt x="79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22;p29">
                <a:extLst>
                  <a:ext uri="{FF2B5EF4-FFF2-40B4-BE49-F238E27FC236}">
                    <a16:creationId xmlns:a16="http://schemas.microsoft.com/office/drawing/2014/main" id="{CCF50C48-03AF-074F-C9DB-7DE43B438DBF}"/>
                  </a:ext>
                </a:extLst>
              </p:cNvPr>
              <p:cNvSpPr/>
              <p:nvPr/>
            </p:nvSpPr>
            <p:spPr>
              <a:xfrm>
                <a:off x="1615075" y="2102275"/>
                <a:ext cx="103900" cy="15917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6367" extrusionOk="0">
                    <a:moveTo>
                      <a:pt x="804" y="0"/>
                    </a:moveTo>
                    <a:cubicBezTo>
                      <a:pt x="693" y="0"/>
                      <a:pt x="581" y="26"/>
                      <a:pt x="477" y="80"/>
                    </a:cubicBezTo>
                    <a:cubicBezTo>
                      <a:pt x="131" y="258"/>
                      <a:pt x="0" y="675"/>
                      <a:pt x="179" y="1020"/>
                    </a:cubicBezTo>
                    <a:lnTo>
                      <a:pt x="2739" y="5985"/>
                    </a:lnTo>
                    <a:cubicBezTo>
                      <a:pt x="2858" y="6223"/>
                      <a:pt x="3108" y="6366"/>
                      <a:pt x="3358" y="6366"/>
                    </a:cubicBezTo>
                    <a:cubicBezTo>
                      <a:pt x="3465" y="6366"/>
                      <a:pt x="3572" y="6331"/>
                      <a:pt x="3679" y="6283"/>
                    </a:cubicBezTo>
                    <a:cubicBezTo>
                      <a:pt x="4025" y="6104"/>
                      <a:pt x="4156" y="5676"/>
                      <a:pt x="3977" y="5330"/>
                    </a:cubicBezTo>
                    <a:lnTo>
                      <a:pt x="1429" y="377"/>
                    </a:lnTo>
                    <a:cubicBezTo>
                      <a:pt x="1305" y="137"/>
                      <a:pt x="1058" y="0"/>
                      <a:pt x="804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23;p29">
                <a:extLst>
                  <a:ext uri="{FF2B5EF4-FFF2-40B4-BE49-F238E27FC236}">
                    <a16:creationId xmlns:a16="http://schemas.microsoft.com/office/drawing/2014/main" id="{44A39188-5E75-C3AC-2078-F7E28CFC2838}"/>
                  </a:ext>
                </a:extLst>
              </p:cNvPr>
              <p:cNvSpPr/>
              <p:nvPr/>
            </p:nvSpPr>
            <p:spPr>
              <a:xfrm>
                <a:off x="2042500" y="2731800"/>
                <a:ext cx="48850" cy="108275"/>
              </a:xfrm>
              <a:custGeom>
                <a:avLst/>
                <a:gdLst/>
                <a:ahLst/>
                <a:cxnLst/>
                <a:rect l="l" t="t" r="r" b="b"/>
                <a:pathLst>
                  <a:path w="1954" h="4331" extrusionOk="0">
                    <a:moveTo>
                      <a:pt x="1194" y="1"/>
                    </a:moveTo>
                    <a:cubicBezTo>
                      <a:pt x="854" y="1"/>
                      <a:pt x="556" y="258"/>
                      <a:pt x="513" y="604"/>
                    </a:cubicBezTo>
                    <a:lnTo>
                      <a:pt x="1" y="4331"/>
                    </a:lnTo>
                    <a:cubicBezTo>
                      <a:pt x="489" y="4307"/>
                      <a:pt x="977" y="4271"/>
                      <a:pt x="1441" y="4236"/>
                    </a:cubicBezTo>
                    <a:lnTo>
                      <a:pt x="1906" y="795"/>
                    </a:lnTo>
                    <a:cubicBezTo>
                      <a:pt x="1953" y="414"/>
                      <a:pt x="1691" y="57"/>
                      <a:pt x="1298" y="9"/>
                    </a:cubicBezTo>
                    <a:cubicBezTo>
                      <a:pt x="1263" y="4"/>
                      <a:pt x="1228" y="1"/>
                      <a:pt x="1194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24;p29">
                <a:extLst>
                  <a:ext uri="{FF2B5EF4-FFF2-40B4-BE49-F238E27FC236}">
                    <a16:creationId xmlns:a16="http://schemas.microsoft.com/office/drawing/2014/main" id="{20963873-0024-233A-9C63-EBE0DBE5A2F8}"/>
                  </a:ext>
                </a:extLst>
              </p:cNvPr>
              <p:cNvSpPr/>
              <p:nvPr/>
            </p:nvSpPr>
            <p:spPr>
              <a:xfrm>
                <a:off x="1614175" y="787575"/>
                <a:ext cx="1039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6365" extrusionOk="0">
                    <a:moveTo>
                      <a:pt x="794" y="1"/>
                    </a:moveTo>
                    <a:cubicBezTo>
                      <a:pt x="687" y="1"/>
                      <a:pt x="578" y="26"/>
                      <a:pt x="477" y="78"/>
                    </a:cubicBezTo>
                    <a:cubicBezTo>
                      <a:pt x="132" y="257"/>
                      <a:pt x="1" y="685"/>
                      <a:pt x="179" y="1031"/>
                    </a:cubicBezTo>
                    <a:lnTo>
                      <a:pt x="2727" y="5983"/>
                    </a:lnTo>
                    <a:cubicBezTo>
                      <a:pt x="2858" y="6222"/>
                      <a:pt x="3108" y="6364"/>
                      <a:pt x="3358" y="6364"/>
                    </a:cubicBezTo>
                    <a:cubicBezTo>
                      <a:pt x="3465" y="6364"/>
                      <a:pt x="3572" y="6341"/>
                      <a:pt x="3680" y="6281"/>
                    </a:cubicBezTo>
                    <a:cubicBezTo>
                      <a:pt x="4025" y="6103"/>
                      <a:pt x="4156" y="5686"/>
                      <a:pt x="3977" y="5341"/>
                    </a:cubicBezTo>
                    <a:lnTo>
                      <a:pt x="1429" y="388"/>
                    </a:lnTo>
                    <a:cubicBezTo>
                      <a:pt x="1303" y="144"/>
                      <a:pt x="1052" y="1"/>
                      <a:pt x="794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25;p29">
                <a:extLst>
                  <a:ext uri="{FF2B5EF4-FFF2-40B4-BE49-F238E27FC236}">
                    <a16:creationId xmlns:a16="http://schemas.microsoft.com/office/drawing/2014/main" id="{563B5EAE-E626-0899-C9EE-EB06D20E29DA}"/>
                  </a:ext>
                </a:extLst>
              </p:cNvPr>
              <p:cNvSpPr/>
              <p:nvPr/>
            </p:nvSpPr>
            <p:spPr>
              <a:xfrm>
                <a:off x="2222875" y="2284750"/>
                <a:ext cx="71775" cy="144875"/>
              </a:xfrm>
              <a:custGeom>
                <a:avLst/>
                <a:gdLst/>
                <a:ahLst/>
                <a:cxnLst/>
                <a:rect l="l" t="t" r="r" b="b"/>
                <a:pathLst>
                  <a:path w="2871" h="5795" extrusionOk="0">
                    <a:moveTo>
                      <a:pt x="802" y="1"/>
                    </a:moveTo>
                    <a:cubicBezTo>
                      <a:pt x="684" y="1"/>
                      <a:pt x="564" y="30"/>
                      <a:pt x="453" y="91"/>
                    </a:cubicBezTo>
                    <a:cubicBezTo>
                      <a:pt x="120" y="282"/>
                      <a:pt x="1" y="710"/>
                      <a:pt x="191" y="1044"/>
                    </a:cubicBezTo>
                    <a:lnTo>
                      <a:pt x="2870" y="5794"/>
                    </a:lnTo>
                    <a:cubicBezTo>
                      <a:pt x="2858" y="4806"/>
                      <a:pt x="2835" y="3818"/>
                      <a:pt x="2811" y="2842"/>
                    </a:cubicBezTo>
                    <a:lnTo>
                      <a:pt x="1418" y="365"/>
                    </a:lnTo>
                    <a:cubicBezTo>
                      <a:pt x="1288" y="131"/>
                      <a:pt x="1050" y="1"/>
                      <a:pt x="802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26;p29">
                <a:extLst>
                  <a:ext uri="{FF2B5EF4-FFF2-40B4-BE49-F238E27FC236}">
                    <a16:creationId xmlns:a16="http://schemas.microsoft.com/office/drawing/2014/main" id="{62DABB92-2F59-D7CE-E22D-A6AFF1E5335A}"/>
                  </a:ext>
                </a:extLst>
              </p:cNvPr>
              <p:cNvSpPr/>
              <p:nvPr/>
            </p:nvSpPr>
            <p:spPr>
              <a:xfrm>
                <a:off x="2088650" y="1228550"/>
                <a:ext cx="6460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6883" extrusionOk="0">
                    <a:moveTo>
                      <a:pt x="1822" y="0"/>
                    </a:moveTo>
                    <a:cubicBezTo>
                      <a:pt x="1491" y="0"/>
                      <a:pt x="1194" y="235"/>
                      <a:pt x="1131" y="572"/>
                    </a:cubicBezTo>
                    <a:lnTo>
                      <a:pt x="72" y="6049"/>
                    </a:lnTo>
                    <a:cubicBezTo>
                      <a:pt x="0" y="6430"/>
                      <a:pt x="250" y="6799"/>
                      <a:pt x="631" y="6871"/>
                    </a:cubicBezTo>
                    <a:cubicBezTo>
                      <a:pt x="679" y="6882"/>
                      <a:pt x="726" y="6882"/>
                      <a:pt x="762" y="6882"/>
                    </a:cubicBezTo>
                    <a:cubicBezTo>
                      <a:pt x="1096" y="6882"/>
                      <a:pt x="1393" y="6644"/>
                      <a:pt x="1453" y="6311"/>
                    </a:cubicBezTo>
                    <a:lnTo>
                      <a:pt x="2512" y="834"/>
                    </a:lnTo>
                    <a:cubicBezTo>
                      <a:pt x="2584" y="453"/>
                      <a:pt x="2334" y="84"/>
                      <a:pt x="1953" y="13"/>
                    </a:cubicBezTo>
                    <a:cubicBezTo>
                      <a:pt x="1909" y="4"/>
                      <a:pt x="1865" y="0"/>
                      <a:pt x="1822" y="0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27;p29">
                <a:extLst>
                  <a:ext uri="{FF2B5EF4-FFF2-40B4-BE49-F238E27FC236}">
                    <a16:creationId xmlns:a16="http://schemas.microsoft.com/office/drawing/2014/main" id="{CB6BD6D3-D026-8B78-A8A4-F8CAAA9A738D}"/>
                  </a:ext>
                </a:extLst>
              </p:cNvPr>
              <p:cNvSpPr/>
              <p:nvPr/>
            </p:nvSpPr>
            <p:spPr>
              <a:xfrm>
                <a:off x="1860625" y="1348800"/>
                <a:ext cx="646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6883" extrusionOk="0">
                    <a:moveTo>
                      <a:pt x="1823" y="1"/>
                    </a:moveTo>
                    <a:cubicBezTo>
                      <a:pt x="1492" y="1"/>
                      <a:pt x="1195" y="235"/>
                      <a:pt x="1132" y="572"/>
                    </a:cubicBezTo>
                    <a:lnTo>
                      <a:pt x="72" y="6049"/>
                    </a:lnTo>
                    <a:cubicBezTo>
                      <a:pt x="1" y="6430"/>
                      <a:pt x="251" y="6799"/>
                      <a:pt x="632" y="6871"/>
                    </a:cubicBezTo>
                    <a:cubicBezTo>
                      <a:pt x="680" y="6883"/>
                      <a:pt x="715" y="6883"/>
                      <a:pt x="763" y="6883"/>
                    </a:cubicBezTo>
                    <a:cubicBezTo>
                      <a:pt x="1096" y="6883"/>
                      <a:pt x="1394" y="6644"/>
                      <a:pt x="1454" y="6311"/>
                    </a:cubicBezTo>
                    <a:lnTo>
                      <a:pt x="2513" y="834"/>
                    </a:lnTo>
                    <a:cubicBezTo>
                      <a:pt x="2585" y="453"/>
                      <a:pt x="2335" y="84"/>
                      <a:pt x="1954" y="13"/>
                    </a:cubicBezTo>
                    <a:cubicBezTo>
                      <a:pt x="1910" y="4"/>
                      <a:pt x="1866" y="1"/>
                      <a:pt x="182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28;p29">
                <a:extLst>
                  <a:ext uri="{FF2B5EF4-FFF2-40B4-BE49-F238E27FC236}">
                    <a16:creationId xmlns:a16="http://schemas.microsoft.com/office/drawing/2014/main" id="{9CBC2863-CBD7-B223-FA0F-F34551907D1D}"/>
                  </a:ext>
                </a:extLst>
              </p:cNvPr>
              <p:cNvSpPr/>
              <p:nvPr/>
            </p:nvSpPr>
            <p:spPr>
              <a:xfrm>
                <a:off x="1948450" y="916325"/>
                <a:ext cx="114625" cy="15270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6108" extrusionOk="0">
                    <a:moveTo>
                      <a:pt x="794" y="1"/>
                    </a:moveTo>
                    <a:cubicBezTo>
                      <a:pt x="666" y="1"/>
                      <a:pt x="535" y="35"/>
                      <a:pt x="417" y="107"/>
                    </a:cubicBezTo>
                    <a:cubicBezTo>
                      <a:pt x="96" y="322"/>
                      <a:pt x="0" y="750"/>
                      <a:pt x="203" y="1084"/>
                    </a:cubicBezTo>
                    <a:lnTo>
                      <a:pt x="3191" y="5786"/>
                    </a:lnTo>
                    <a:cubicBezTo>
                      <a:pt x="3322" y="6001"/>
                      <a:pt x="3560" y="6108"/>
                      <a:pt x="3787" y="6108"/>
                    </a:cubicBezTo>
                    <a:cubicBezTo>
                      <a:pt x="3917" y="6108"/>
                      <a:pt x="4048" y="6072"/>
                      <a:pt x="4168" y="6001"/>
                    </a:cubicBezTo>
                    <a:cubicBezTo>
                      <a:pt x="4489" y="5798"/>
                      <a:pt x="4584" y="5358"/>
                      <a:pt x="4382" y="5036"/>
                    </a:cubicBezTo>
                    <a:lnTo>
                      <a:pt x="1393" y="322"/>
                    </a:lnTo>
                    <a:cubicBezTo>
                      <a:pt x="1255" y="114"/>
                      <a:pt x="1028" y="1"/>
                      <a:pt x="794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29;p29">
                <a:extLst>
                  <a:ext uri="{FF2B5EF4-FFF2-40B4-BE49-F238E27FC236}">
                    <a16:creationId xmlns:a16="http://schemas.microsoft.com/office/drawing/2014/main" id="{D4138BC5-1670-DA1D-26C2-E25DDE70DA36}"/>
                  </a:ext>
                </a:extLst>
              </p:cNvPr>
              <p:cNvSpPr/>
              <p:nvPr/>
            </p:nvSpPr>
            <p:spPr>
              <a:xfrm>
                <a:off x="1198650" y="2261375"/>
                <a:ext cx="908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6599" extrusionOk="0">
                    <a:moveTo>
                      <a:pt x="803" y="1"/>
                    </a:moveTo>
                    <a:cubicBezTo>
                      <a:pt x="718" y="1"/>
                      <a:pt x="632" y="16"/>
                      <a:pt x="548" y="50"/>
                    </a:cubicBezTo>
                    <a:cubicBezTo>
                      <a:pt x="179" y="193"/>
                      <a:pt x="0" y="598"/>
                      <a:pt x="143" y="955"/>
                    </a:cubicBezTo>
                    <a:lnTo>
                      <a:pt x="2179" y="6146"/>
                    </a:lnTo>
                    <a:cubicBezTo>
                      <a:pt x="2286" y="6432"/>
                      <a:pt x="2548" y="6598"/>
                      <a:pt x="2834" y="6598"/>
                    </a:cubicBezTo>
                    <a:cubicBezTo>
                      <a:pt x="2918" y="6598"/>
                      <a:pt x="3001" y="6586"/>
                      <a:pt x="3084" y="6551"/>
                    </a:cubicBezTo>
                    <a:cubicBezTo>
                      <a:pt x="3453" y="6408"/>
                      <a:pt x="3632" y="6003"/>
                      <a:pt x="3489" y="5634"/>
                    </a:cubicBezTo>
                    <a:lnTo>
                      <a:pt x="1453" y="443"/>
                    </a:lnTo>
                    <a:cubicBezTo>
                      <a:pt x="1344" y="169"/>
                      <a:pt x="1081" y="1"/>
                      <a:pt x="80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30;p29">
                <a:extLst>
                  <a:ext uri="{FF2B5EF4-FFF2-40B4-BE49-F238E27FC236}">
                    <a16:creationId xmlns:a16="http://schemas.microsoft.com/office/drawing/2014/main" id="{1565E701-8346-D126-E3B1-1DD11AFCCE30}"/>
                  </a:ext>
                </a:extLst>
              </p:cNvPr>
              <p:cNvSpPr/>
              <p:nvPr/>
            </p:nvSpPr>
            <p:spPr>
              <a:xfrm>
                <a:off x="1351350" y="2127575"/>
                <a:ext cx="99150" cy="161150"/>
              </a:xfrm>
              <a:custGeom>
                <a:avLst/>
                <a:gdLst/>
                <a:ahLst/>
                <a:cxnLst/>
                <a:rect l="l" t="t" r="r" b="b"/>
                <a:pathLst>
                  <a:path w="3966" h="6446" extrusionOk="0">
                    <a:moveTo>
                      <a:pt x="3171" y="1"/>
                    </a:moveTo>
                    <a:cubicBezTo>
                      <a:pt x="2910" y="1"/>
                      <a:pt x="2657" y="151"/>
                      <a:pt x="2536" y="401"/>
                    </a:cubicBezTo>
                    <a:lnTo>
                      <a:pt x="131" y="5438"/>
                    </a:lnTo>
                    <a:cubicBezTo>
                      <a:pt x="0" y="5700"/>
                      <a:pt x="60" y="6009"/>
                      <a:pt x="250" y="6223"/>
                    </a:cubicBezTo>
                    <a:cubicBezTo>
                      <a:pt x="310" y="6283"/>
                      <a:pt x="381" y="6331"/>
                      <a:pt x="465" y="6378"/>
                    </a:cubicBezTo>
                    <a:cubicBezTo>
                      <a:pt x="560" y="6424"/>
                      <a:pt x="661" y="6446"/>
                      <a:pt x="761" y="6446"/>
                    </a:cubicBezTo>
                    <a:cubicBezTo>
                      <a:pt x="1026" y="6446"/>
                      <a:pt x="1284" y="6295"/>
                      <a:pt x="1405" y="6045"/>
                    </a:cubicBezTo>
                    <a:lnTo>
                      <a:pt x="3798" y="1009"/>
                    </a:lnTo>
                    <a:cubicBezTo>
                      <a:pt x="3965" y="663"/>
                      <a:pt x="3822" y="235"/>
                      <a:pt x="3465" y="68"/>
                    </a:cubicBezTo>
                    <a:cubicBezTo>
                      <a:pt x="3370" y="22"/>
                      <a:pt x="3270" y="1"/>
                      <a:pt x="3171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31;p29">
                <a:extLst>
                  <a:ext uri="{FF2B5EF4-FFF2-40B4-BE49-F238E27FC236}">
                    <a16:creationId xmlns:a16="http://schemas.microsoft.com/office/drawing/2014/main" id="{F75F2260-30F8-A9E6-7BFB-7B72117A1D8D}"/>
                  </a:ext>
                </a:extLst>
              </p:cNvPr>
              <p:cNvSpPr/>
              <p:nvPr/>
            </p:nvSpPr>
            <p:spPr>
              <a:xfrm>
                <a:off x="1738900" y="1752975"/>
                <a:ext cx="90800" cy="1649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6599" extrusionOk="0">
                    <a:moveTo>
                      <a:pt x="803" y="1"/>
                    </a:moveTo>
                    <a:cubicBezTo>
                      <a:pt x="718" y="1"/>
                      <a:pt x="632" y="17"/>
                      <a:pt x="548" y="50"/>
                    </a:cubicBezTo>
                    <a:cubicBezTo>
                      <a:pt x="179" y="193"/>
                      <a:pt x="0" y="598"/>
                      <a:pt x="143" y="955"/>
                    </a:cubicBezTo>
                    <a:lnTo>
                      <a:pt x="2179" y="6158"/>
                    </a:lnTo>
                    <a:cubicBezTo>
                      <a:pt x="2286" y="6432"/>
                      <a:pt x="2548" y="6599"/>
                      <a:pt x="2834" y="6599"/>
                    </a:cubicBezTo>
                    <a:cubicBezTo>
                      <a:pt x="2917" y="6599"/>
                      <a:pt x="3001" y="6587"/>
                      <a:pt x="3084" y="6551"/>
                    </a:cubicBezTo>
                    <a:cubicBezTo>
                      <a:pt x="3453" y="6408"/>
                      <a:pt x="3632" y="6003"/>
                      <a:pt x="3489" y="5646"/>
                    </a:cubicBezTo>
                    <a:lnTo>
                      <a:pt x="1453" y="443"/>
                    </a:lnTo>
                    <a:cubicBezTo>
                      <a:pt x="1343" y="170"/>
                      <a:pt x="1081" y="1"/>
                      <a:pt x="803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32;p29">
                <a:extLst>
                  <a:ext uri="{FF2B5EF4-FFF2-40B4-BE49-F238E27FC236}">
                    <a16:creationId xmlns:a16="http://schemas.microsoft.com/office/drawing/2014/main" id="{C1DF6937-3266-74B7-D46E-0E9800584C1C}"/>
                  </a:ext>
                </a:extLst>
              </p:cNvPr>
              <p:cNvSpPr/>
              <p:nvPr/>
            </p:nvSpPr>
            <p:spPr>
              <a:xfrm>
                <a:off x="1155200" y="2590925"/>
                <a:ext cx="122050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2299" extrusionOk="0">
                    <a:moveTo>
                      <a:pt x="36" y="0"/>
                    </a:moveTo>
                    <a:lnTo>
                      <a:pt x="0" y="1429"/>
                    </a:lnTo>
                    <a:lnTo>
                      <a:pt x="3965" y="2286"/>
                    </a:lnTo>
                    <a:cubicBezTo>
                      <a:pt x="4013" y="2298"/>
                      <a:pt x="4072" y="2298"/>
                      <a:pt x="4120" y="2298"/>
                    </a:cubicBezTo>
                    <a:cubicBezTo>
                      <a:pt x="4441" y="2298"/>
                      <a:pt x="4727" y="2072"/>
                      <a:pt x="4798" y="1751"/>
                    </a:cubicBezTo>
                    <a:cubicBezTo>
                      <a:pt x="4882" y="1370"/>
                      <a:pt x="4644" y="1001"/>
                      <a:pt x="4263" y="917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33;p29">
                <a:extLst>
                  <a:ext uri="{FF2B5EF4-FFF2-40B4-BE49-F238E27FC236}">
                    <a16:creationId xmlns:a16="http://schemas.microsoft.com/office/drawing/2014/main" id="{16627E68-6D19-158D-9269-4C20A0E4F18B}"/>
                  </a:ext>
                </a:extLst>
              </p:cNvPr>
              <p:cNvSpPr/>
              <p:nvPr/>
            </p:nvSpPr>
            <p:spPr>
              <a:xfrm>
                <a:off x="1148350" y="762125"/>
                <a:ext cx="339475" cy="511500"/>
              </a:xfrm>
              <a:custGeom>
                <a:avLst/>
                <a:gdLst/>
                <a:ahLst/>
                <a:cxnLst/>
                <a:rect l="l" t="t" r="r" b="b"/>
                <a:pathLst>
                  <a:path w="13579" h="20460" extrusionOk="0">
                    <a:moveTo>
                      <a:pt x="9525" y="1"/>
                    </a:moveTo>
                    <a:lnTo>
                      <a:pt x="2251" y="560"/>
                    </a:lnTo>
                    <a:cubicBezTo>
                      <a:pt x="0" y="6239"/>
                      <a:pt x="131" y="16169"/>
                      <a:pt x="1131" y="16907"/>
                    </a:cubicBezTo>
                    <a:cubicBezTo>
                      <a:pt x="1173" y="16939"/>
                      <a:pt x="1213" y="16953"/>
                      <a:pt x="1254" y="16953"/>
                    </a:cubicBezTo>
                    <a:cubicBezTo>
                      <a:pt x="1969" y="16953"/>
                      <a:pt x="2524" y="12301"/>
                      <a:pt x="2524" y="12300"/>
                    </a:cubicBezTo>
                    <a:lnTo>
                      <a:pt x="2524" y="12300"/>
                    </a:lnTo>
                    <a:cubicBezTo>
                      <a:pt x="2334" y="14395"/>
                      <a:pt x="2072" y="18670"/>
                      <a:pt x="2905" y="18812"/>
                    </a:cubicBezTo>
                    <a:cubicBezTo>
                      <a:pt x="2924" y="18815"/>
                      <a:pt x="2943" y="18817"/>
                      <a:pt x="2962" y="18817"/>
                    </a:cubicBezTo>
                    <a:cubicBezTo>
                      <a:pt x="4065" y="18817"/>
                      <a:pt x="4548" y="13706"/>
                      <a:pt x="4549" y="13705"/>
                    </a:cubicBezTo>
                    <a:lnTo>
                      <a:pt x="4549" y="13705"/>
                    </a:lnTo>
                    <a:cubicBezTo>
                      <a:pt x="4548" y="13707"/>
                      <a:pt x="3995" y="20460"/>
                      <a:pt x="5034" y="20460"/>
                    </a:cubicBezTo>
                    <a:cubicBezTo>
                      <a:pt x="5072" y="20460"/>
                      <a:pt x="5113" y="20451"/>
                      <a:pt x="5156" y="20432"/>
                    </a:cubicBezTo>
                    <a:cubicBezTo>
                      <a:pt x="6346" y="19884"/>
                      <a:pt x="6846" y="12967"/>
                      <a:pt x="6846" y="12967"/>
                    </a:cubicBezTo>
                    <a:cubicBezTo>
                      <a:pt x="6846" y="12967"/>
                      <a:pt x="6959" y="18683"/>
                      <a:pt x="7881" y="18683"/>
                    </a:cubicBezTo>
                    <a:cubicBezTo>
                      <a:pt x="7995" y="18683"/>
                      <a:pt x="8122" y="18595"/>
                      <a:pt x="8263" y="18396"/>
                    </a:cubicBezTo>
                    <a:cubicBezTo>
                      <a:pt x="9549" y="16598"/>
                      <a:pt x="9061" y="8383"/>
                      <a:pt x="9549" y="7859"/>
                    </a:cubicBezTo>
                    <a:cubicBezTo>
                      <a:pt x="9606" y="7796"/>
                      <a:pt x="9664" y="7767"/>
                      <a:pt x="9724" y="7767"/>
                    </a:cubicBezTo>
                    <a:cubicBezTo>
                      <a:pt x="10171" y="7767"/>
                      <a:pt x="10685" y="9429"/>
                      <a:pt x="11347" y="10942"/>
                    </a:cubicBezTo>
                    <a:cubicBezTo>
                      <a:pt x="11745" y="11838"/>
                      <a:pt x="12380" y="12347"/>
                      <a:pt x="12852" y="12347"/>
                    </a:cubicBezTo>
                    <a:cubicBezTo>
                      <a:pt x="13284" y="12347"/>
                      <a:pt x="13578" y="11922"/>
                      <a:pt x="13431" y="10978"/>
                    </a:cubicBezTo>
                    <a:cubicBezTo>
                      <a:pt x="13109" y="9014"/>
                      <a:pt x="13192" y="6859"/>
                      <a:pt x="12204" y="5013"/>
                    </a:cubicBezTo>
                    <a:cubicBezTo>
                      <a:pt x="11216" y="3180"/>
                      <a:pt x="9525" y="1"/>
                      <a:pt x="9525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34;p29">
                <a:extLst>
                  <a:ext uri="{FF2B5EF4-FFF2-40B4-BE49-F238E27FC236}">
                    <a16:creationId xmlns:a16="http://schemas.microsoft.com/office/drawing/2014/main" id="{89241F3B-21F8-4475-5E19-C4ED218B1EE4}"/>
                  </a:ext>
                </a:extLst>
              </p:cNvPr>
              <p:cNvSpPr/>
              <p:nvPr/>
            </p:nvSpPr>
            <p:spPr>
              <a:xfrm>
                <a:off x="1204025" y="401675"/>
                <a:ext cx="383400" cy="381100"/>
              </a:xfrm>
              <a:custGeom>
                <a:avLst/>
                <a:gdLst/>
                <a:ahLst/>
                <a:cxnLst/>
                <a:rect l="l" t="t" r="r" b="b"/>
                <a:pathLst>
                  <a:path w="15336" h="15244" extrusionOk="0">
                    <a:moveTo>
                      <a:pt x="14287" y="0"/>
                    </a:moveTo>
                    <a:cubicBezTo>
                      <a:pt x="14287" y="0"/>
                      <a:pt x="1548" y="6334"/>
                      <a:pt x="24" y="14978"/>
                    </a:cubicBezTo>
                    <a:cubicBezTo>
                      <a:pt x="0" y="15096"/>
                      <a:pt x="727" y="15244"/>
                      <a:pt x="1803" y="15244"/>
                    </a:cubicBezTo>
                    <a:cubicBezTo>
                      <a:pt x="2364" y="15244"/>
                      <a:pt x="3021" y="15203"/>
                      <a:pt x="3715" y="15097"/>
                    </a:cubicBezTo>
                    <a:cubicBezTo>
                      <a:pt x="3857" y="15085"/>
                      <a:pt x="3988" y="15050"/>
                      <a:pt x="4131" y="15026"/>
                    </a:cubicBezTo>
                    <a:lnTo>
                      <a:pt x="7132" y="14323"/>
                    </a:lnTo>
                    <a:cubicBezTo>
                      <a:pt x="8441" y="12097"/>
                      <a:pt x="11573" y="11144"/>
                      <a:pt x="14871" y="10287"/>
                    </a:cubicBezTo>
                    <a:cubicBezTo>
                      <a:pt x="14871" y="10287"/>
                      <a:pt x="15002" y="9501"/>
                      <a:pt x="15037" y="7882"/>
                    </a:cubicBezTo>
                    <a:cubicBezTo>
                      <a:pt x="15037" y="7882"/>
                      <a:pt x="15335" y="2096"/>
                      <a:pt x="14287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35;p29">
                <a:extLst>
                  <a:ext uri="{FF2B5EF4-FFF2-40B4-BE49-F238E27FC236}">
                    <a16:creationId xmlns:a16="http://schemas.microsoft.com/office/drawing/2014/main" id="{49D25970-0C64-57DA-9EBA-737E7FC13593}"/>
                  </a:ext>
                </a:extLst>
              </p:cNvPr>
              <p:cNvSpPr/>
              <p:nvPr/>
            </p:nvSpPr>
            <p:spPr>
              <a:xfrm>
                <a:off x="6195400" y="3371675"/>
                <a:ext cx="468850" cy="2517925"/>
              </a:xfrm>
              <a:custGeom>
                <a:avLst/>
                <a:gdLst/>
                <a:ahLst/>
                <a:cxnLst/>
                <a:rect l="l" t="t" r="r" b="b"/>
                <a:pathLst>
                  <a:path w="18754" h="100717" extrusionOk="0">
                    <a:moveTo>
                      <a:pt x="18753" y="1"/>
                    </a:moveTo>
                    <a:lnTo>
                      <a:pt x="1" y="5346"/>
                    </a:lnTo>
                    <a:lnTo>
                      <a:pt x="406" y="10454"/>
                    </a:lnTo>
                    <a:lnTo>
                      <a:pt x="691" y="14038"/>
                    </a:lnTo>
                    <a:lnTo>
                      <a:pt x="1120" y="19467"/>
                    </a:lnTo>
                    <a:lnTo>
                      <a:pt x="1834" y="28718"/>
                    </a:lnTo>
                    <a:cubicBezTo>
                      <a:pt x="691" y="37398"/>
                      <a:pt x="834" y="54448"/>
                      <a:pt x="2596" y="62127"/>
                    </a:cubicBezTo>
                    <a:lnTo>
                      <a:pt x="7037" y="100346"/>
                    </a:lnTo>
                    <a:cubicBezTo>
                      <a:pt x="7759" y="100592"/>
                      <a:pt x="8512" y="100716"/>
                      <a:pt x="9295" y="100716"/>
                    </a:cubicBezTo>
                    <a:cubicBezTo>
                      <a:pt x="10671" y="100716"/>
                      <a:pt x="12142" y="100334"/>
                      <a:pt x="13705" y="99560"/>
                    </a:cubicBezTo>
                    <a:lnTo>
                      <a:pt x="18027" y="37743"/>
                    </a:lnTo>
                    <a:lnTo>
                      <a:pt x="18503" y="13574"/>
                    </a:lnTo>
                    <a:lnTo>
                      <a:pt x="18634" y="6358"/>
                    </a:lnTo>
                    <a:lnTo>
                      <a:pt x="18646" y="5430"/>
                    </a:lnTo>
                    <a:lnTo>
                      <a:pt x="18753" y="1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36;p29">
                <a:extLst>
                  <a:ext uri="{FF2B5EF4-FFF2-40B4-BE49-F238E27FC236}">
                    <a16:creationId xmlns:a16="http://schemas.microsoft.com/office/drawing/2014/main" id="{84A02246-82B2-E8B8-7934-7EEB912BDDEE}"/>
                  </a:ext>
                </a:extLst>
              </p:cNvPr>
              <p:cNvSpPr/>
              <p:nvPr/>
            </p:nvSpPr>
            <p:spPr>
              <a:xfrm>
                <a:off x="6205525" y="3507400"/>
                <a:ext cx="456025" cy="350975"/>
              </a:xfrm>
              <a:custGeom>
                <a:avLst/>
                <a:gdLst/>
                <a:ahLst/>
                <a:cxnLst/>
                <a:rect l="l" t="t" r="r" b="b"/>
                <a:pathLst>
                  <a:path w="18241" h="14039" extrusionOk="0">
                    <a:moveTo>
                      <a:pt x="18241" y="1"/>
                    </a:moveTo>
                    <a:lnTo>
                      <a:pt x="1" y="5025"/>
                    </a:lnTo>
                    <a:lnTo>
                      <a:pt x="286" y="8609"/>
                    </a:lnTo>
                    <a:lnTo>
                      <a:pt x="715" y="14038"/>
                    </a:lnTo>
                    <a:cubicBezTo>
                      <a:pt x="7740" y="12871"/>
                      <a:pt x="14109" y="10300"/>
                      <a:pt x="18098" y="8145"/>
                    </a:cubicBezTo>
                    <a:lnTo>
                      <a:pt x="18229" y="929"/>
                    </a:lnTo>
                    <a:lnTo>
                      <a:pt x="18241" y="1"/>
                    </a:ln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37;p29">
                <a:extLst>
                  <a:ext uri="{FF2B5EF4-FFF2-40B4-BE49-F238E27FC236}">
                    <a16:creationId xmlns:a16="http://schemas.microsoft.com/office/drawing/2014/main" id="{16771474-273F-2A47-DB86-9FF22F0A18C1}"/>
                  </a:ext>
                </a:extLst>
              </p:cNvPr>
              <p:cNvSpPr/>
              <p:nvPr/>
            </p:nvSpPr>
            <p:spPr>
              <a:xfrm>
                <a:off x="6342750" y="5856200"/>
                <a:ext cx="718275" cy="346500"/>
              </a:xfrm>
              <a:custGeom>
                <a:avLst/>
                <a:gdLst/>
                <a:ahLst/>
                <a:cxnLst/>
                <a:rect l="l" t="t" r="r" b="b"/>
                <a:pathLst>
                  <a:path w="28731" h="13860" extrusionOk="0">
                    <a:moveTo>
                      <a:pt x="8001" y="1"/>
                    </a:moveTo>
                    <a:cubicBezTo>
                      <a:pt x="5704" y="928"/>
                      <a:pt x="3935" y="1150"/>
                      <a:pt x="2769" y="1150"/>
                    </a:cubicBezTo>
                    <a:cubicBezTo>
                      <a:pt x="1705" y="1150"/>
                      <a:pt x="1143" y="965"/>
                      <a:pt x="1143" y="965"/>
                    </a:cubicBezTo>
                    <a:lnTo>
                      <a:pt x="1143" y="965"/>
                    </a:lnTo>
                    <a:cubicBezTo>
                      <a:pt x="0" y="4847"/>
                      <a:pt x="667" y="8561"/>
                      <a:pt x="1155" y="12097"/>
                    </a:cubicBezTo>
                    <a:cubicBezTo>
                      <a:pt x="1239" y="12693"/>
                      <a:pt x="1310" y="13276"/>
                      <a:pt x="1370" y="13860"/>
                    </a:cubicBezTo>
                    <a:lnTo>
                      <a:pt x="28730" y="13860"/>
                    </a:lnTo>
                    <a:cubicBezTo>
                      <a:pt x="28730" y="13252"/>
                      <a:pt x="28647" y="12669"/>
                      <a:pt x="28504" y="12097"/>
                    </a:cubicBezTo>
                    <a:cubicBezTo>
                      <a:pt x="28040" y="10431"/>
                      <a:pt x="26956" y="8966"/>
                      <a:pt x="25408" y="8061"/>
                    </a:cubicBezTo>
                    <a:cubicBezTo>
                      <a:pt x="21229" y="5609"/>
                      <a:pt x="15062" y="4466"/>
                      <a:pt x="15062" y="4466"/>
                    </a:cubicBezTo>
                    <a:cubicBezTo>
                      <a:pt x="13288" y="2787"/>
                      <a:pt x="8001" y="1"/>
                      <a:pt x="8001" y="1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38;p29">
                <a:extLst>
                  <a:ext uri="{FF2B5EF4-FFF2-40B4-BE49-F238E27FC236}">
                    <a16:creationId xmlns:a16="http://schemas.microsoft.com/office/drawing/2014/main" id="{4DB36C9D-13D0-E80C-2CF7-873036928261}"/>
                  </a:ext>
                </a:extLst>
              </p:cNvPr>
              <p:cNvSpPr/>
              <p:nvPr/>
            </p:nvSpPr>
            <p:spPr>
              <a:xfrm>
                <a:off x="6635925" y="5964850"/>
                <a:ext cx="2533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0134" h="2049" extrusionOk="0">
                    <a:moveTo>
                      <a:pt x="5335" y="1"/>
                    </a:moveTo>
                    <a:cubicBezTo>
                      <a:pt x="1823" y="1"/>
                      <a:pt x="1" y="1906"/>
                      <a:pt x="1" y="1906"/>
                    </a:cubicBezTo>
                    <a:cubicBezTo>
                      <a:pt x="229" y="1968"/>
                      <a:pt x="462" y="1999"/>
                      <a:pt x="696" y="1999"/>
                    </a:cubicBezTo>
                    <a:cubicBezTo>
                      <a:pt x="1083" y="1999"/>
                      <a:pt x="1470" y="1914"/>
                      <a:pt x="1835" y="1751"/>
                    </a:cubicBezTo>
                    <a:cubicBezTo>
                      <a:pt x="2382" y="1489"/>
                      <a:pt x="3192" y="1203"/>
                      <a:pt x="4156" y="1096"/>
                    </a:cubicBezTo>
                    <a:cubicBezTo>
                      <a:pt x="4575" y="1047"/>
                      <a:pt x="4961" y="1027"/>
                      <a:pt x="5312" y="1027"/>
                    </a:cubicBezTo>
                    <a:cubicBezTo>
                      <a:pt x="6751" y="1027"/>
                      <a:pt x="7597" y="1358"/>
                      <a:pt x="7597" y="1358"/>
                    </a:cubicBezTo>
                    <a:lnTo>
                      <a:pt x="10133" y="2048"/>
                    </a:lnTo>
                    <a:cubicBezTo>
                      <a:pt x="10133" y="2048"/>
                      <a:pt x="7871" y="1"/>
                      <a:pt x="5335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39;p29">
                <a:extLst>
                  <a:ext uri="{FF2B5EF4-FFF2-40B4-BE49-F238E27FC236}">
                    <a16:creationId xmlns:a16="http://schemas.microsoft.com/office/drawing/2014/main" id="{D1884A08-2BE3-4E17-B4A5-90218D3B37C1}"/>
                  </a:ext>
                </a:extLst>
              </p:cNvPr>
              <p:cNvSpPr/>
              <p:nvPr/>
            </p:nvSpPr>
            <p:spPr>
              <a:xfrm>
                <a:off x="6544250" y="5937775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5347" y="0"/>
                    </a:moveTo>
                    <a:cubicBezTo>
                      <a:pt x="1834" y="0"/>
                      <a:pt x="1" y="1917"/>
                      <a:pt x="1" y="1917"/>
                    </a:cubicBezTo>
                    <a:cubicBezTo>
                      <a:pt x="231" y="1979"/>
                      <a:pt x="465" y="2010"/>
                      <a:pt x="697" y="2010"/>
                    </a:cubicBezTo>
                    <a:cubicBezTo>
                      <a:pt x="1088" y="2010"/>
                      <a:pt x="1476" y="1922"/>
                      <a:pt x="1834" y="1750"/>
                    </a:cubicBezTo>
                    <a:cubicBezTo>
                      <a:pt x="2394" y="1500"/>
                      <a:pt x="3192" y="1215"/>
                      <a:pt x="4168" y="1095"/>
                    </a:cubicBezTo>
                    <a:cubicBezTo>
                      <a:pt x="4584" y="1046"/>
                      <a:pt x="4969" y="1027"/>
                      <a:pt x="5318" y="1027"/>
                    </a:cubicBezTo>
                    <a:cubicBezTo>
                      <a:pt x="6751" y="1027"/>
                      <a:pt x="7597" y="1357"/>
                      <a:pt x="7597" y="1357"/>
                    </a:cubicBezTo>
                    <a:lnTo>
                      <a:pt x="9597" y="2155"/>
                    </a:lnTo>
                    <a:cubicBezTo>
                      <a:pt x="9597" y="2155"/>
                      <a:pt x="7883" y="0"/>
                      <a:pt x="5347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40;p29">
                <a:extLst>
                  <a:ext uri="{FF2B5EF4-FFF2-40B4-BE49-F238E27FC236}">
                    <a16:creationId xmlns:a16="http://schemas.microsoft.com/office/drawing/2014/main" id="{40B504C9-458E-C838-EB46-4CD25EEB00DD}"/>
                  </a:ext>
                </a:extLst>
              </p:cNvPr>
              <p:cNvSpPr/>
              <p:nvPr/>
            </p:nvSpPr>
            <p:spPr>
              <a:xfrm>
                <a:off x="6477875" y="5906800"/>
                <a:ext cx="2399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2156" extrusionOk="0">
                    <a:moveTo>
                      <a:pt x="5314" y="1"/>
                    </a:moveTo>
                    <a:cubicBezTo>
                      <a:pt x="1823" y="1"/>
                      <a:pt x="1" y="1906"/>
                      <a:pt x="1" y="1906"/>
                    </a:cubicBezTo>
                    <a:cubicBezTo>
                      <a:pt x="227" y="1968"/>
                      <a:pt x="459" y="1999"/>
                      <a:pt x="692" y="1999"/>
                    </a:cubicBezTo>
                    <a:cubicBezTo>
                      <a:pt x="1084" y="1999"/>
                      <a:pt x="1475" y="1911"/>
                      <a:pt x="1834" y="1739"/>
                    </a:cubicBezTo>
                    <a:cubicBezTo>
                      <a:pt x="2382" y="1489"/>
                      <a:pt x="3192" y="1203"/>
                      <a:pt x="4156" y="1084"/>
                    </a:cubicBezTo>
                    <a:cubicBezTo>
                      <a:pt x="4566" y="1038"/>
                      <a:pt x="4945" y="1020"/>
                      <a:pt x="5291" y="1020"/>
                    </a:cubicBezTo>
                    <a:cubicBezTo>
                      <a:pt x="6743" y="1020"/>
                      <a:pt x="7597" y="1346"/>
                      <a:pt x="7597" y="1346"/>
                    </a:cubicBezTo>
                    <a:lnTo>
                      <a:pt x="9597" y="2156"/>
                    </a:lnTo>
                    <a:cubicBezTo>
                      <a:pt x="9597" y="2156"/>
                      <a:pt x="7883" y="1"/>
                      <a:pt x="5347" y="1"/>
                    </a:cubicBezTo>
                    <a:cubicBezTo>
                      <a:pt x="5336" y="1"/>
                      <a:pt x="5325" y="1"/>
                      <a:pt x="5314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41;p29">
                <a:extLst>
                  <a:ext uri="{FF2B5EF4-FFF2-40B4-BE49-F238E27FC236}">
                    <a16:creationId xmlns:a16="http://schemas.microsoft.com/office/drawing/2014/main" id="{41A6C1DD-4435-FC34-64D4-29B2A890BA72}"/>
                  </a:ext>
                </a:extLst>
              </p:cNvPr>
              <p:cNvSpPr/>
              <p:nvPr/>
            </p:nvSpPr>
            <p:spPr>
              <a:xfrm>
                <a:off x="6371625" y="6158625"/>
                <a:ext cx="68940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7576" h="1763" extrusionOk="0">
                    <a:moveTo>
                      <a:pt x="0" y="0"/>
                    </a:moveTo>
                    <a:cubicBezTo>
                      <a:pt x="84" y="596"/>
                      <a:pt x="155" y="1179"/>
                      <a:pt x="215" y="1763"/>
                    </a:cubicBezTo>
                    <a:lnTo>
                      <a:pt x="27575" y="1763"/>
                    </a:lnTo>
                    <a:cubicBezTo>
                      <a:pt x="27575" y="1155"/>
                      <a:pt x="27492" y="572"/>
                      <a:pt x="27349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42;p29">
                <a:extLst>
                  <a:ext uri="{FF2B5EF4-FFF2-40B4-BE49-F238E27FC236}">
                    <a16:creationId xmlns:a16="http://schemas.microsoft.com/office/drawing/2014/main" id="{3C117BB7-09DD-EEA7-EDA3-83959BA7EF1A}"/>
                  </a:ext>
                </a:extLst>
              </p:cNvPr>
              <p:cNvSpPr/>
              <p:nvPr/>
            </p:nvSpPr>
            <p:spPr>
              <a:xfrm>
                <a:off x="5215825" y="3435975"/>
                <a:ext cx="762325" cy="2496450"/>
              </a:xfrm>
              <a:custGeom>
                <a:avLst/>
                <a:gdLst/>
                <a:ahLst/>
                <a:cxnLst/>
                <a:rect l="l" t="t" r="r" b="b"/>
                <a:pathLst>
                  <a:path w="30493" h="99858" extrusionOk="0">
                    <a:moveTo>
                      <a:pt x="10894" y="0"/>
                    </a:moveTo>
                    <a:lnTo>
                      <a:pt x="10823" y="9644"/>
                    </a:lnTo>
                    <a:lnTo>
                      <a:pt x="10716" y="21705"/>
                    </a:lnTo>
                    <a:cubicBezTo>
                      <a:pt x="10716" y="21705"/>
                      <a:pt x="4667" y="44160"/>
                      <a:pt x="3977" y="53162"/>
                    </a:cubicBezTo>
                    <a:cubicBezTo>
                      <a:pt x="3286" y="62151"/>
                      <a:pt x="0" y="99858"/>
                      <a:pt x="0" y="99858"/>
                    </a:cubicBezTo>
                    <a:lnTo>
                      <a:pt x="6525" y="99858"/>
                    </a:lnTo>
                    <a:lnTo>
                      <a:pt x="27670" y="20324"/>
                    </a:lnTo>
                    <a:lnTo>
                      <a:pt x="28420" y="15574"/>
                    </a:lnTo>
                    <a:lnTo>
                      <a:pt x="29468" y="8942"/>
                    </a:lnTo>
                    <a:lnTo>
                      <a:pt x="29623" y="7954"/>
                    </a:lnTo>
                    <a:lnTo>
                      <a:pt x="30492" y="2489"/>
                    </a:lnTo>
                    <a:lnTo>
                      <a:pt x="10894" y="0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43;p29">
                <a:extLst>
                  <a:ext uri="{FF2B5EF4-FFF2-40B4-BE49-F238E27FC236}">
                    <a16:creationId xmlns:a16="http://schemas.microsoft.com/office/drawing/2014/main" id="{CEC7ECD8-66E7-F9AB-E73B-F0E920B58B91}"/>
                  </a:ext>
                </a:extLst>
              </p:cNvPr>
              <p:cNvSpPr/>
              <p:nvPr/>
            </p:nvSpPr>
            <p:spPr>
              <a:xfrm>
                <a:off x="5486400" y="3600575"/>
                <a:ext cx="466150" cy="244350"/>
              </a:xfrm>
              <a:custGeom>
                <a:avLst/>
                <a:gdLst/>
                <a:ahLst/>
                <a:cxnLst/>
                <a:rect l="l" t="t" r="r" b="b"/>
                <a:pathLst>
                  <a:path w="18646" h="9774" extrusionOk="0">
                    <a:moveTo>
                      <a:pt x="71" y="0"/>
                    </a:moveTo>
                    <a:lnTo>
                      <a:pt x="0" y="9644"/>
                    </a:lnTo>
                    <a:cubicBezTo>
                      <a:pt x="1354" y="9735"/>
                      <a:pt x="2805" y="9774"/>
                      <a:pt x="4291" y="9774"/>
                    </a:cubicBezTo>
                    <a:cubicBezTo>
                      <a:pt x="9073" y="9774"/>
                      <a:pt x="14209" y="9371"/>
                      <a:pt x="17597" y="8990"/>
                    </a:cubicBezTo>
                    <a:lnTo>
                      <a:pt x="18645" y="235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44;p29">
                <a:extLst>
                  <a:ext uri="{FF2B5EF4-FFF2-40B4-BE49-F238E27FC236}">
                    <a16:creationId xmlns:a16="http://schemas.microsoft.com/office/drawing/2014/main" id="{53672970-4468-4CB6-5939-7D8E65FFFCAA}"/>
                  </a:ext>
                </a:extLst>
              </p:cNvPr>
              <p:cNvSpPr/>
              <p:nvPr/>
            </p:nvSpPr>
            <p:spPr>
              <a:xfrm>
                <a:off x="4885125" y="5868125"/>
                <a:ext cx="537600" cy="334575"/>
              </a:xfrm>
              <a:custGeom>
                <a:avLst/>
                <a:gdLst/>
                <a:ahLst/>
                <a:cxnLst/>
                <a:rect l="l" t="t" r="r" b="b"/>
                <a:pathLst>
                  <a:path w="21504" h="13383" extrusionOk="0">
                    <a:moveTo>
                      <a:pt x="13323" y="0"/>
                    </a:moveTo>
                    <a:cubicBezTo>
                      <a:pt x="13323" y="0"/>
                      <a:pt x="12014" y="560"/>
                      <a:pt x="7859" y="4143"/>
                    </a:cubicBezTo>
                    <a:cubicBezTo>
                      <a:pt x="7859" y="4143"/>
                      <a:pt x="834" y="5703"/>
                      <a:pt x="84" y="11620"/>
                    </a:cubicBezTo>
                    <a:cubicBezTo>
                      <a:pt x="12" y="12168"/>
                      <a:pt x="0" y="12752"/>
                      <a:pt x="48" y="13383"/>
                    </a:cubicBezTo>
                    <a:lnTo>
                      <a:pt x="20086" y="13383"/>
                    </a:lnTo>
                    <a:cubicBezTo>
                      <a:pt x="20086" y="13383"/>
                      <a:pt x="20312" y="12740"/>
                      <a:pt x="20539" y="11620"/>
                    </a:cubicBezTo>
                    <a:cubicBezTo>
                      <a:pt x="21003" y="9406"/>
                      <a:pt x="21503" y="5274"/>
                      <a:pt x="20312" y="488"/>
                    </a:cubicBezTo>
                    <a:cubicBezTo>
                      <a:pt x="20312" y="488"/>
                      <a:pt x="18750" y="680"/>
                      <a:pt x="17061" y="680"/>
                    </a:cubicBezTo>
                    <a:cubicBezTo>
                      <a:pt x="15599" y="680"/>
                      <a:pt x="14042" y="536"/>
                      <a:pt x="13323" y="0"/>
                    </a:cubicBezTo>
                    <a:close/>
                  </a:path>
                </a:pathLst>
              </a:custGeom>
              <a:solidFill>
                <a:srgbClr val="FCF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45;p29">
                <a:extLst>
                  <a:ext uri="{FF2B5EF4-FFF2-40B4-BE49-F238E27FC236}">
                    <a16:creationId xmlns:a16="http://schemas.microsoft.com/office/drawing/2014/main" id="{BB4D02C4-1F02-D157-3CC7-85BADFBD2117}"/>
                  </a:ext>
                </a:extLst>
              </p:cNvPr>
              <p:cNvSpPr/>
              <p:nvPr/>
            </p:nvSpPr>
            <p:spPr>
              <a:xfrm>
                <a:off x="4963400" y="597467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3370" y="0"/>
                    </a:moveTo>
                    <a:cubicBezTo>
                      <a:pt x="1370" y="0"/>
                      <a:pt x="1" y="2155"/>
                      <a:pt x="1" y="2155"/>
                    </a:cubicBezTo>
                    <a:lnTo>
                      <a:pt x="1584" y="1358"/>
                    </a:lnTo>
                    <a:cubicBezTo>
                      <a:pt x="1584" y="1358"/>
                      <a:pt x="2253" y="1027"/>
                      <a:pt x="3394" y="1027"/>
                    </a:cubicBezTo>
                    <a:cubicBezTo>
                      <a:pt x="3672" y="1027"/>
                      <a:pt x="3979" y="1047"/>
                      <a:pt x="4311" y="1096"/>
                    </a:cubicBezTo>
                    <a:cubicBezTo>
                      <a:pt x="5073" y="1215"/>
                      <a:pt x="5716" y="1501"/>
                      <a:pt x="6144" y="1751"/>
                    </a:cubicBezTo>
                    <a:cubicBezTo>
                      <a:pt x="6440" y="1917"/>
                      <a:pt x="6755" y="2007"/>
                      <a:pt x="7068" y="2007"/>
                    </a:cubicBezTo>
                    <a:cubicBezTo>
                      <a:pt x="7246" y="2007"/>
                      <a:pt x="7424" y="1978"/>
                      <a:pt x="7597" y="1917"/>
                    </a:cubicBezTo>
                    <a:cubicBezTo>
                      <a:pt x="7597" y="1917"/>
                      <a:pt x="6156" y="0"/>
                      <a:pt x="3370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46;p29">
                <a:extLst>
                  <a:ext uri="{FF2B5EF4-FFF2-40B4-BE49-F238E27FC236}">
                    <a16:creationId xmlns:a16="http://schemas.microsoft.com/office/drawing/2014/main" id="{00A64802-EA5D-CB28-2F7F-8D4F4270C0BE}"/>
                  </a:ext>
                </a:extLst>
              </p:cNvPr>
              <p:cNvSpPr/>
              <p:nvPr/>
            </p:nvSpPr>
            <p:spPr>
              <a:xfrm>
                <a:off x="5026800" y="594787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3384" y="1"/>
                    </a:moveTo>
                    <a:cubicBezTo>
                      <a:pt x="3376" y="1"/>
                      <a:pt x="3367" y="1"/>
                      <a:pt x="3358" y="1"/>
                    </a:cubicBezTo>
                    <a:cubicBezTo>
                      <a:pt x="1358" y="1"/>
                      <a:pt x="1" y="2156"/>
                      <a:pt x="1" y="2156"/>
                    </a:cubicBezTo>
                    <a:lnTo>
                      <a:pt x="1584" y="1346"/>
                    </a:lnTo>
                    <a:cubicBezTo>
                      <a:pt x="1584" y="1346"/>
                      <a:pt x="2247" y="1026"/>
                      <a:pt x="3372" y="1026"/>
                    </a:cubicBezTo>
                    <a:cubicBezTo>
                      <a:pt x="3653" y="1026"/>
                      <a:pt x="3963" y="1046"/>
                      <a:pt x="4299" y="1096"/>
                    </a:cubicBezTo>
                    <a:cubicBezTo>
                      <a:pt x="5073" y="1203"/>
                      <a:pt x="5704" y="1489"/>
                      <a:pt x="6144" y="1751"/>
                    </a:cubicBezTo>
                    <a:cubicBezTo>
                      <a:pt x="6427" y="1915"/>
                      <a:pt x="6732" y="1999"/>
                      <a:pt x="7041" y="1999"/>
                    </a:cubicBezTo>
                    <a:cubicBezTo>
                      <a:pt x="7227" y="1999"/>
                      <a:pt x="7413" y="1969"/>
                      <a:pt x="7597" y="1906"/>
                    </a:cubicBezTo>
                    <a:cubicBezTo>
                      <a:pt x="7597" y="1906"/>
                      <a:pt x="6153" y="1"/>
                      <a:pt x="3384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47;p29">
                <a:extLst>
                  <a:ext uri="{FF2B5EF4-FFF2-40B4-BE49-F238E27FC236}">
                    <a16:creationId xmlns:a16="http://schemas.microsoft.com/office/drawing/2014/main" id="{23519E6E-C880-E839-BDBD-EC7617280219}"/>
                  </a:ext>
                </a:extLst>
              </p:cNvPr>
              <p:cNvSpPr/>
              <p:nvPr/>
            </p:nvSpPr>
            <p:spPr>
              <a:xfrm>
                <a:off x="5075325" y="5916625"/>
                <a:ext cx="189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2156" extrusionOk="0">
                    <a:moveTo>
                      <a:pt x="3370" y="1"/>
                    </a:moveTo>
                    <a:cubicBezTo>
                      <a:pt x="1370" y="1"/>
                      <a:pt x="0" y="2156"/>
                      <a:pt x="0" y="2156"/>
                    </a:cubicBezTo>
                    <a:lnTo>
                      <a:pt x="1584" y="1358"/>
                    </a:lnTo>
                    <a:cubicBezTo>
                      <a:pt x="1584" y="1358"/>
                      <a:pt x="2253" y="1027"/>
                      <a:pt x="3394" y="1027"/>
                    </a:cubicBezTo>
                    <a:cubicBezTo>
                      <a:pt x="3672" y="1027"/>
                      <a:pt x="3979" y="1047"/>
                      <a:pt x="4311" y="1096"/>
                    </a:cubicBezTo>
                    <a:cubicBezTo>
                      <a:pt x="5073" y="1203"/>
                      <a:pt x="5715" y="1501"/>
                      <a:pt x="6144" y="1751"/>
                    </a:cubicBezTo>
                    <a:cubicBezTo>
                      <a:pt x="6434" y="1914"/>
                      <a:pt x="6742" y="1999"/>
                      <a:pt x="7049" y="1999"/>
                    </a:cubicBezTo>
                    <a:cubicBezTo>
                      <a:pt x="7234" y="1999"/>
                      <a:pt x="7418" y="1968"/>
                      <a:pt x="7597" y="1906"/>
                    </a:cubicBezTo>
                    <a:cubicBezTo>
                      <a:pt x="7597" y="1906"/>
                      <a:pt x="6156" y="1"/>
                      <a:pt x="3370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48;p29">
                <a:extLst>
                  <a:ext uri="{FF2B5EF4-FFF2-40B4-BE49-F238E27FC236}">
                    <a16:creationId xmlns:a16="http://schemas.microsoft.com/office/drawing/2014/main" id="{75DCCCD4-2CC6-5056-290C-1CCD911143A1}"/>
                  </a:ext>
                </a:extLst>
              </p:cNvPr>
              <p:cNvSpPr/>
              <p:nvPr/>
            </p:nvSpPr>
            <p:spPr>
              <a:xfrm>
                <a:off x="4885125" y="6158625"/>
                <a:ext cx="513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539" h="1763" extrusionOk="0">
                    <a:moveTo>
                      <a:pt x="84" y="0"/>
                    </a:moveTo>
                    <a:cubicBezTo>
                      <a:pt x="12" y="548"/>
                      <a:pt x="0" y="1132"/>
                      <a:pt x="48" y="1763"/>
                    </a:cubicBezTo>
                    <a:lnTo>
                      <a:pt x="20086" y="1763"/>
                    </a:lnTo>
                    <a:cubicBezTo>
                      <a:pt x="20086" y="1763"/>
                      <a:pt x="20312" y="1120"/>
                      <a:pt x="20539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49;p29">
                <a:extLst>
                  <a:ext uri="{FF2B5EF4-FFF2-40B4-BE49-F238E27FC236}">
                    <a16:creationId xmlns:a16="http://schemas.microsoft.com/office/drawing/2014/main" id="{65753532-7C6F-EE15-73D6-9FC0AD905E67}"/>
                  </a:ext>
                </a:extLst>
              </p:cNvPr>
              <p:cNvSpPr/>
              <p:nvPr/>
            </p:nvSpPr>
            <p:spPr>
              <a:xfrm>
                <a:off x="5476575" y="713025"/>
                <a:ext cx="1288875" cy="1813025"/>
              </a:xfrm>
              <a:custGeom>
                <a:avLst/>
                <a:gdLst/>
                <a:ahLst/>
                <a:cxnLst/>
                <a:rect l="l" t="t" r="r" b="b"/>
                <a:pathLst>
                  <a:path w="51555" h="72521" extrusionOk="0">
                    <a:moveTo>
                      <a:pt x="17169" y="0"/>
                    </a:moveTo>
                    <a:cubicBezTo>
                      <a:pt x="17169" y="0"/>
                      <a:pt x="14704" y="441"/>
                      <a:pt x="11585" y="1203"/>
                    </a:cubicBezTo>
                    <a:cubicBezTo>
                      <a:pt x="11037" y="1334"/>
                      <a:pt x="10466" y="1476"/>
                      <a:pt x="9894" y="1631"/>
                    </a:cubicBezTo>
                    <a:cubicBezTo>
                      <a:pt x="8870" y="1893"/>
                      <a:pt x="7823" y="2191"/>
                      <a:pt x="6775" y="2500"/>
                    </a:cubicBezTo>
                    <a:cubicBezTo>
                      <a:pt x="6227" y="2679"/>
                      <a:pt x="5691" y="2846"/>
                      <a:pt x="5167" y="3036"/>
                    </a:cubicBezTo>
                    <a:cubicBezTo>
                      <a:pt x="3191" y="3703"/>
                      <a:pt x="1405" y="4465"/>
                      <a:pt x="274" y="5275"/>
                    </a:cubicBezTo>
                    <a:cubicBezTo>
                      <a:pt x="167" y="5346"/>
                      <a:pt x="83" y="5406"/>
                      <a:pt x="0" y="5477"/>
                    </a:cubicBezTo>
                    <a:cubicBezTo>
                      <a:pt x="0" y="5477"/>
                      <a:pt x="167" y="7680"/>
                      <a:pt x="667" y="11561"/>
                    </a:cubicBezTo>
                    <a:cubicBezTo>
                      <a:pt x="786" y="12442"/>
                      <a:pt x="905" y="13418"/>
                      <a:pt x="1060" y="14466"/>
                    </a:cubicBezTo>
                    <a:cubicBezTo>
                      <a:pt x="1203" y="15431"/>
                      <a:pt x="1357" y="16443"/>
                      <a:pt x="1512" y="17538"/>
                    </a:cubicBezTo>
                    <a:cubicBezTo>
                      <a:pt x="1762" y="19157"/>
                      <a:pt x="2060" y="20931"/>
                      <a:pt x="2393" y="22824"/>
                    </a:cubicBezTo>
                    <a:cubicBezTo>
                      <a:pt x="2560" y="23836"/>
                      <a:pt x="2750" y="24884"/>
                      <a:pt x="2953" y="25968"/>
                    </a:cubicBezTo>
                    <a:cubicBezTo>
                      <a:pt x="3012" y="26265"/>
                      <a:pt x="3072" y="26575"/>
                      <a:pt x="3120" y="26884"/>
                    </a:cubicBezTo>
                    <a:cubicBezTo>
                      <a:pt x="3310" y="27896"/>
                      <a:pt x="3524" y="28932"/>
                      <a:pt x="3739" y="30004"/>
                    </a:cubicBezTo>
                    <a:cubicBezTo>
                      <a:pt x="4096" y="31778"/>
                      <a:pt x="4477" y="33623"/>
                      <a:pt x="4905" y="35540"/>
                    </a:cubicBezTo>
                    <a:cubicBezTo>
                      <a:pt x="5132" y="36588"/>
                      <a:pt x="5382" y="37671"/>
                      <a:pt x="5632" y="38755"/>
                    </a:cubicBezTo>
                    <a:cubicBezTo>
                      <a:pt x="5679" y="38957"/>
                      <a:pt x="5727" y="39160"/>
                      <a:pt x="5775" y="39362"/>
                    </a:cubicBezTo>
                    <a:cubicBezTo>
                      <a:pt x="6025" y="40398"/>
                      <a:pt x="6275" y="41446"/>
                      <a:pt x="6537" y="42505"/>
                    </a:cubicBezTo>
                    <a:cubicBezTo>
                      <a:pt x="7049" y="44601"/>
                      <a:pt x="7596" y="46756"/>
                      <a:pt x="8204" y="48959"/>
                    </a:cubicBezTo>
                    <a:cubicBezTo>
                      <a:pt x="8132" y="49828"/>
                      <a:pt x="8049" y="50780"/>
                      <a:pt x="7894" y="51768"/>
                    </a:cubicBezTo>
                    <a:cubicBezTo>
                      <a:pt x="7894" y="51792"/>
                      <a:pt x="7894" y="51816"/>
                      <a:pt x="7894" y="51840"/>
                    </a:cubicBezTo>
                    <a:cubicBezTo>
                      <a:pt x="7775" y="52768"/>
                      <a:pt x="7608" y="53733"/>
                      <a:pt x="7430" y="54733"/>
                    </a:cubicBezTo>
                    <a:cubicBezTo>
                      <a:pt x="7406" y="54840"/>
                      <a:pt x="7394" y="54947"/>
                      <a:pt x="7370" y="55043"/>
                    </a:cubicBezTo>
                    <a:cubicBezTo>
                      <a:pt x="7108" y="56483"/>
                      <a:pt x="6799" y="58019"/>
                      <a:pt x="6453" y="59615"/>
                    </a:cubicBezTo>
                    <a:cubicBezTo>
                      <a:pt x="6168" y="60889"/>
                      <a:pt x="5870" y="62210"/>
                      <a:pt x="5560" y="63544"/>
                    </a:cubicBezTo>
                    <a:cubicBezTo>
                      <a:pt x="5334" y="64520"/>
                      <a:pt x="5108" y="65484"/>
                      <a:pt x="4870" y="66473"/>
                    </a:cubicBezTo>
                    <a:cubicBezTo>
                      <a:pt x="4394" y="68461"/>
                      <a:pt x="3905" y="70485"/>
                      <a:pt x="3417" y="72521"/>
                    </a:cubicBezTo>
                    <a:lnTo>
                      <a:pt x="43220" y="72521"/>
                    </a:lnTo>
                    <a:lnTo>
                      <a:pt x="41851" y="66508"/>
                    </a:lnTo>
                    <a:lnTo>
                      <a:pt x="41196" y="63603"/>
                    </a:lnTo>
                    <a:lnTo>
                      <a:pt x="40243" y="59424"/>
                    </a:lnTo>
                    <a:lnTo>
                      <a:pt x="39184" y="54804"/>
                    </a:lnTo>
                    <a:lnTo>
                      <a:pt x="38529" y="51899"/>
                    </a:lnTo>
                    <a:lnTo>
                      <a:pt x="38183" y="50399"/>
                    </a:lnTo>
                    <a:lnTo>
                      <a:pt x="39886" y="42565"/>
                    </a:lnTo>
                    <a:lnTo>
                      <a:pt x="40136" y="41410"/>
                    </a:lnTo>
                    <a:lnTo>
                      <a:pt x="40553" y="39457"/>
                    </a:lnTo>
                    <a:lnTo>
                      <a:pt x="40827" y="38183"/>
                    </a:lnTo>
                    <a:lnTo>
                      <a:pt x="42613" y="30004"/>
                    </a:lnTo>
                    <a:lnTo>
                      <a:pt x="43291" y="26861"/>
                    </a:lnTo>
                    <a:lnTo>
                      <a:pt x="44244" y="22443"/>
                    </a:lnTo>
                    <a:lnTo>
                      <a:pt x="51554" y="14466"/>
                    </a:lnTo>
                    <a:lnTo>
                      <a:pt x="47589" y="7001"/>
                    </a:lnTo>
                    <a:lnTo>
                      <a:pt x="45577" y="6298"/>
                    </a:lnTo>
                    <a:lnTo>
                      <a:pt x="43565" y="5596"/>
                    </a:lnTo>
                    <a:lnTo>
                      <a:pt x="42458" y="5203"/>
                    </a:lnTo>
                    <a:lnTo>
                      <a:pt x="37517" y="3465"/>
                    </a:lnTo>
                    <a:lnTo>
                      <a:pt x="37386" y="3417"/>
                    </a:lnTo>
                    <a:lnTo>
                      <a:pt x="33469" y="2036"/>
                    </a:lnTo>
                    <a:lnTo>
                      <a:pt x="29730" y="738"/>
                    </a:lnTo>
                    <a:cubicBezTo>
                      <a:pt x="29730" y="738"/>
                      <a:pt x="28676" y="1092"/>
                      <a:pt x="26213" y="1092"/>
                    </a:cubicBezTo>
                    <a:cubicBezTo>
                      <a:pt x="24202" y="1092"/>
                      <a:pt x="21252" y="856"/>
                      <a:pt x="17169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50;p29">
                <a:extLst>
                  <a:ext uri="{FF2B5EF4-FFF2-40B4-BE49-F238E27FC236}">
                    <a16:creationId xmlns:a16="http://schemas.microsoft.com/office/drawing/2014/main" id="{7FBAD8DB-CDB0-ACEF-2FDD-F431E577B060}"/>
                  </a:ext>
                </a:extLst>
              </p:cNvPr>
              <p:cNvSpPr/>
              <p:nvPr/>
            </p:nvSpPr>
            <p:spPr>
              <a:xfrm>
                <a:off x="5532825" y="855900"/>
                <a:ext cx="824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43" y="0"/>
                    </a:moveTo>
                    <a:cubicBezTo>
                      <a:pt x="739" y="0"/>
                      <a:pt x="0" y="738"/>
                      <a:pt x="0" y="1655"/>
                    </a:cubicBezTo>
                    <a:cubicBezTo>
                      <a:pt x="0" y="2560"/>
                      <a:pt x="739" y="3310"/>
                      <a:pt x="1643" y="3310"/>
                    </a:cubicBezTo>
                    <a:cubicBezTo>
                      <a:pt x="2560" y="3310"/>
                      <a:pt x="3298" y="2560"/>
                      <a:pt x="3298" y="1655"/>
                    </a:cubicBezTo>
                    <a:cubicBezTo>
                      <a:pt x="3298" y="738"/>
                      <a:pt x="2560" y="0"/>
                      <a:pt x="1643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51;p29">
                <a:extLst>
                  <a:ext uri="{FF2B5EF4-FFF2-40B4-BE49-F238E27FC236}">
                    <a16:creationId xmlns:a16="http://schemas.microsoft.com/office/drawing/2014/main" id="{817E3588-C444-AD2F-3B81-BE160A89ADAA}"/>
                  </a:ext>
                </a:extLst>
              </p:cNvPr>
              <p:cNvSpPr/>
              <p:nvPr/>
            </p:nvSpPr>
            <p:spPr>
              <a:xfrm>
                <a:off x="5645925" y="753800"/>
                <a:ext cx="7802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763" extrusionOk="0">
                    <a:moveTo>
                      <a:pt x="3120" y="0"/>
                    </a:moveTo>
                    <a:cubicBezTo>
                      <a:pt x="2096" y="262"/>
                      <a:pt x="1049" y="560"/>
                      <a:pt x="1" y="869"/>
                    </a:cubicBezTo>
                    <a:cubicBezTo>
                      <a:pt x="287" y="1405"/>
                      <a:pt x="846" y="1762"/>
                      <a:pt x="1477" y="1762"/>
                    </a:cubicBezTo>
                    <a:cubicBezTo>
                      <a:pt x="2382" y="1762"/>
                      <a:pt x="3120" y="1024"/>
                      <a:pt x="3120" y="119"/>
                    </a:cubicBezTo>
                    <a:cubicBezTo>
                      <a:pt x="3120" y="72"/>
                      <a:pt x="3120" y="36"/>
                      <a:pt x="3120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52;p29">
                <a:extLst>
                  <a:ext uri="{FF2B5EF4-FFF2-40B4-BE49-F238E27FC236}">
                    <a16:creationId xmlns:a16="http://schemas.microsoft.com/office/drawing/2014/main" id="{6E0020FA-C44A-F137-7F0B-F1C4F8F8AC0F}"/>
                  </a:ext>
                </a:extLst>
              </p:cNvPr>
              <p:cNvSpPr/>
              <p:nvPr/>
            </p:nvSpPr>
            <p:spPr>
              <a:xfrm>
                <a:off x="5725100" y="967500"/>
                <a:ext cx="824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56"/>
                    </a:cubicBezTo>
                    <a:cubicBezTo>
                      <a:pt x="1" y="2573"/>
                      <a:pt x="739" y="3311"/>
                      <a:pt x="1644" y="3311"/>
                    </a:cubicBezTo>
                    <a:cubicBezTo>
                      <a:pt x="2561" y="3311"/>
                      <a:pt x="3299" y="2573"/>
                      <a:pt x="3299" y="1656"/>
                    </a:cubicBezTo>
                    <a:cubicBezTo>
                      <a:pt x="3299" y="739"/>
                      <a:pt x="2561" y="1"/>
                      <a:pt x="164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53;p29">
                <a:extLst>
                  <a:ext uri="{FF2B5EF4-FFF2-40B4-BE49-F238E27FC236}">
                    <a16:creationId xmlns:a16="http://schemas.microsoft.com/office/drawing/2014/main" id="{2BEEE723-43A0-6BE9-0459-9176AB305175}"/>
                  </a:ext>
                </a:extLst>
              </p:cNvPr>
              <p:cNvSpPr/>
              <p:nvPr/>
            </p:nvSpPr>
            <p:spPr>
              <a:xfrm>
                <a:off x="5607825" y="1135400"/>
                <a:ext cx="82475" cy="82750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0" extrusionOk="0">
                    <a:moveTo>
                      <a:pt x="1656" y="0"/>
                    </a:moveTo>
                    <a:cubicBezTo>
                      <a:pt x="739" y="0"/>
                      <a:pt x="1" y="738"/>
                      <a:pt x="1" y="1655"/>
                    </a:cubicBezTo>
                    <a:cubicBezTo>
                      <a:pt x="1" y="2560"/>
                      <a:pt x="739" y="3310"/>
                      <a:pt x="1656" y="3310"/>
                    </a:cubicBezTo>
                    <a:cubicBezTo>
                      <a:pt x="2561" y="3310"/>
                      <a:pt x="3299" y="2560"/>
                      <a:pt x="3299" y="1655"/>
                    </a:cubicBezTo>
                    <a:cubicBezTo>
                      <a:pt x="3299" y="738"/>
                      <a:pt x="2561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54;p29">
                <a:extLst>
                  <a:ext uri="{FF2B5EF4-FFF2-40B4-BE49-F238E27FC236}">
                    <a16:creationId xmlns:a16="http://schemas.microsoft.com/office/drawing/2014/main" id="{E41978AC-35DC-C827-A5BB-B39E74208946}"/>
                  </a:ext>
                </a:extLst>
              </p:cNvPr>
              <p:cNvSpPr/>
              <p:nvPr/>
            </p:nvSpPr>
            <p:spPr>
              <a:xfrm>
                <a:off x="5536400" y="1283625"/>
                <a:ext cx="3752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31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7" y="1012"/>
                      <a:pt x="357" y="2060"/>
                      <a:pt x="560" y="3144"/>
                    </a:cubicBezTo>
                    <a:cubicBezTo>
                      <a:pt x="1119" y="2870"/>
                      <a:pt x="1500" y="2310"/>
                      <a:pt x="1500" y="1643"/>
                    </a:cubicBezTo>
                    <a:cubicBezTo>
                      <a:pt x="1500" y="786"/>
                      <a:pt x="846" y="72"/>
                      <a:pt x="0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55;p29">
                <a:extLst>
                  <a:ext uri="{FF2B5EF4-FFF2-40B4-BE49-F238E27FC236}">
                    <a16:creationId xmlns:a16="http://schemas.microsoft.com/office/drawing/2014/main" id="{967E701B-A5C2-DA0D-9928-F488E3457A56}"/>
                  </a:ext>
                </a:extLst>
              </p:cNvPr>
              <p:cNvSpPr/>
              <p:nvPr/>
            </p:nvSpPr>
            <p:spPr>
              <a:xfrm>
                <a:off x="5864700" y="12422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0"/>
                    </a:moveTo>
                    <a:cubicBezTo>
                      <a:pt x="739" y="0"/>
                      <a:pt x="1" y="739"/>
                      <a:pt x="1" y="1655"/>
                    </a:cubicBezTo>
                    <a:cubicBezTo>
                      <a:pt x="1" y="2560"/>
                      <a:pt x="739" y="3298"/>
                      <a:pt x="1656" y="3298"/>
                    </a:cubicBezTo>
                    <a:cubicBezTo>
                      <a:pt x="2561" y="3298"/>
                      <a:pt x="3299" y="2560"/>
                      <a:pt x="3299" y="1655"/>
                    </a:cubicBezTo>
                    <a:cubicBezTo>
                      <a:pt x="3299" y="739"/>
                      <a:pt x="2561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56;p29">
                <a:extLst>
                  <a:ext uri="{FF2B5EF4-FFF2-40B4-BE49-F238E27FC236}">
                    <a16:creationId xmlns:a16="http://schemas.microsoft.com/office/drawing/2014/main" id="{C8149279-86AD-A11F-3682-48F9DD6CCD31}"/>
                  </a:ext>
                </a:extLst>
              </p:cNvPr>
              <p:cNvSpPr/>
              <p:nvPr/>
            </p:nvSpPr>
            <p:spPr>
              <a:xfrm>
                <a:off x="6535925" y="843100"/>
                <a:ext cx="8010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3204" h="2168" extrusionOk="0">
                    <a:moveTo>
                      <a:pt x="84" y="0"/>
                    </a:moveTo>
                    <a:cubicBezTo>
                      <a:pt x="36" y="167"/>
                      <a:pt x="0" y="334"/>
                      <a:pt x="0" y="512"/>
                    </a:cubicBezTo>
                    <a:cubicBezTo>
                      <a:pt x="0" y="1417"/>
                      <a:pt x="751" y="2167"/>
                      <a:pt x="1655" y="2167"/>
                    </a:cubicBezTo>
                    <a:cubicBezTo>
                      <a:pt x="2370" y="2167"/>
                      <a:pt x="2965" y="1715"/>
                      <a:pt x="3203" y="1095"/>
                    </a:cubicBezTo>
                    <a:lnTo>
                      <a:pt x="1191" y="39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57;p29">
                <a:extLst>
                  <a:ext uri="{FF2B5EF4-FFF2-40B4-BE49-F238E27FC236}">
                    <a16:creationId xmlns:a16="http://schemas.microsoft.com/office/drawing/2014/main" id="{E7A7B198-58F9-F1B8-91C6-337929D4917D}"/>
                  </a:ext>
                </a:extLst>
              </p:cNvPr>
              <p:cNvSpPr/>
              <p:nvPr/>
            </p:nvSpPr>
            <p:spPr>
              <a:xfrm>
                <a:off x="5682850" y="1398225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0"/>
                    </a:moveTo>
                    <a:cubicBezTo>
                      <a:pt x="738" y="0"/>
                      <a:pt x="0" y="738"/>
                      <a:pt x="0" y="1643"/>
                    </a:cubicBezTo>
                    <a:cubicBezTo>
                      <a:pt x="0" y="2560"/>
                      <a:pt x="738" y="3298"/>
                      <a:pt x="1655" y="3298"/>
                    </a:cubicBezTo>
                    <a:cubicBezTo>
                      <a:pt x="2560" y="3298"/>
                      <a:pt x="3298" y="2560"/>
                      <a:pt x="3298" y="1643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58;p29">
                <a:extLst>
                  <a:ext uri="{FF2B5EF4-FFF2-40B4-BE49-F238E27FC236}">
                    <a16:creationId xmlns:a16="http://schemas.microsoft.com/office/drawing/2014/main" id="{F58AAB79-9046-64F1-4CDF-F9A04AE0A776}"/>
                  </a:ext>
                </a:extLst>
              </p:cNvPr>
              <p:cNvSpPr/>
              <p:nvPr/>
            </p:nvSpPr>
            <p:spPr>
              <a:xfrm>
                <a:off x="5958175" y="14824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43" y="1"/>
                    </a:moveTo>
                    <a:cubicBezTo>
                      <a:pt x="739" y="1"/>
                      <a:pt x="0" y="739"/>
                      <a:pt x="0" y="1644"/>
                    </a:cubicBezTo>
                    <a:cubicBezTo>
                      <a:pt x="0" y="2561"/>
                      <a:pt x="739" y="3299"/>
                      <a:pt x="1643" y="3299"/>
                    </a:cubicBezTo>
                    <a:cubicBezTo>
                      <a:pt x="2560" y="3299"/>
                      <a:pt x="3298" y="2561"/>
                      <a:pt x="3298" y="1644"/>
                    </a:cubicBezTo>
                    <a:cubicBezTo>
                      <a:pt x="3298" y="739"/>
                      <a:pt x="2560" y="1"/>
                      <a:pt x="164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59;p29">
                <a:extLst>
                  <a:ext uri="{FF2B5EF4-FFF2-40B4-BE49-F238E27FC236}">
                    <a16:creationId xmlns:a16="http://schemas.microsoft.com/office/drawing/2014/main" id="{D3547E2A-AD4B-86B7-0ED0-315CBB08FE88}"/>
                  </a:ext>
                </a:extLst>
              </p:cNvPr>
              <p:cNvSpPr/>
              <p:nvPr/>
            </p:nvSpPr>
            <p:spPr>
              <a:xfrm>
                <a:off x="6449900" y="1667300"/>
                <a:ext cx="4735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3239" extrusionOk="0">
                    <a:moveTo>
                      <a:pt x="1656" y="0"/>
                    </a:moveTo>
                    <a:cubicBezTo>
                      <a:pt x="739" y="0"/>
                      <a:pt x="1" y="739"/>
                      <a:pt x="1" y="1644"/>
                    </a:cubicBezTo>
                    <a:cubicBezTo>
                      <a:pt x="1" y="2406"/>
                      <a:pt x="501" y="3037"/>
                      <a:pt x="1203" y="3239"/>
                    </a:cubicBezTo>
                    <a:lnTo>
                      <a:pt x="1620" y="1286"/>
                    </a:lnTo>
                    <a:lnTo>
                      <a:pt x="1894" y="12"/>
                    </a:lnTo>
                    <a:cubicBezTo>
                      <a:pt x="1822" y="0"/>
                      <a:pt x="1739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60;p29">
                <a:extLst>
                  <a:ext uri="{FF2B5EF4-FFF2-40B4-BE49-F238E27FC236}">
                    <a16:creationId xmlns:a16="http://schemas.microsoft.com/office/drawing/2014/main" id="{120A1F6D-0E89-68C5-B986-D8AFE242912D}"/>
                  </a:ext>
                </a:extLst>
              </p:cNvPr>
              <p:cNvSpPr/>
              <p:nvPr/>
            </p:nvSpPr>
            <p:spPr>
              <a:xfrm>
                <a:off x="5599200" y="1600625"/>
                <a:ext cx="49725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3251" extrusionOk="0">
                    <a:moveTo>
                      <a:pt x="346" y="0"/>
                    </a:moveTo>
                    <a:cubicBezTo>
                      <a:pt x="227" y="0"/>
                      <a:pt x="108" y="12"/>
                      <a:pt x="0" y="36"/>
                    </a:cubicBezTo>
                    <a:cubicBezTo>
                      <a:pt x="227" y="1084"/>
                      <a:pt x="477" y="2167"/>
                      <a:pt x="727" y="3251"/>
                    </a:cubicBezTo>
                    <a:cubicBezTo>
                      <a:pt x="1465" y="3084"/>
                      <a:pt x="1989" y="2429"/>
                      <a:pt x="1989" y="1655"/>
                    </a:cubicBezTo>
                    <a:cubicBezTo>
                      <a:pt x="1989" y="739"/>
                      <a:pt x="1251" y="0"/>
                      <a:pt x="34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61;p29">
                <a:extLst>
                  <a:ext uri="{FF2B5EF4-FFF2-40B4-BE49-F238E27FC236}">
                    <a16:creationId xmlns:a16="http://schemas.microsoft.com/office/drawing/2014/main" id="{F220A9D3-148F-D4AC-A269-C686E6DE66C7}"/>
                  </a:ext>
                </a:extLst>
              </p:cNvPr>
              <p:cNvSpPr/>
              <p:nvPr/>
            </p:nvSpPr>
            <p:spPr>
              <a:xfrm>
                <a:off x="6244525" y="15464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5" y="1"/>
                    </a:moveTo>
                    <a:cubicBezTo>
                      <a:pt x="738" y="1"/>
                      <a:pt x="0" y="739"/>
                      <a:pt x="0" y="1656"/>
                    </a:cubicBezTo>
                    <a:cubicBezTo>
                      <a:pt x="0" y="2560"/>
                      <a:pt x="738" y="3299"/>
                      <a:pt x="1655" y="3299"/>
                    </a:cubicBezTo>
                    <a:cubicBezTo>
                      <a:pt x="2560" y="3299"/>
                      <a:pt x="3298" y="2560"/>
                      <a:pt x="3298" y="1656"/>
                    </a:cubicBezTo>
                    <a:cubicBezTo>
                      <a:pt x="3298" y="739"/>
                      <a:pt x="2560" y="1"/>
                      <a:pt x="165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62;p29">
                <a:extLst>
                  <a:ext uri="{FF2B5EF4-FFF2-40B4-BE49-F238E27FC236}">
                    <a16:creationId xmlns:a16="http://schemas.microsoft.com/office/drawing/2014/main" id="{4D35E860-7499-532E-6AD4-20E265000ED0}"/>
                  </a:ext>
                </a:extLst>
              </p:cNvPr>
              <p:cNvSpPr/>
              <p:nvPr/>
            </p:nvSpPr>
            <p:spPr>
              <a:xfrm>
                <a:off x="6326975" y="1152650"/>
                <a:ext cx="827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299" extrusionOk="0">
                    <a:moveTo>
                      <a:pt x="1655" y="1"/>
                    </a:moveTo>
                    <a:cubicBezTo>
                      <a:pt x="738" y="1"/>
                      <a:pt x="0" y="739"/>
                      <a:pt x="0" y="1644"/>
                    </a:cubicBezTo>
                    <a:cubicBezTo>
                      <a:pt x="0" y="2560"/>
                      <a:pt x="738" y="3299"/>
                      <a:pt x="1655" y="3299"/>
                    </a:cubicBezTo>
                    <a:cubicBezTo>
                      <a:pt x="2572" y="3299"/>
                      <a:pt x="3310" y="2560"/>
                      <a:pt x="3310" y="1644"/>
                    </a:cubicBezTo>
                    <a:cubicBezTo>
                      <a:pt x="3310" y="739"/>
                      <a:pt x="2572" y="1"/>
                      <a:pt x="165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63;p29">
                <a:extLst>
                  <a:ext uri="{FF2B5EF4-FFF2-40B4-BE49-F238E27FC236}">
                    <a16:creationId xmlns:a16="http://schemas.microsoft.com/office/drawing/2014/main" id="{7F0D0FC5-85E7-D6D3-3EA3-41F3454A56B6}"/>
                  </a:ext>
                </a:extLst>
              </p:cNvPr>
              <p:cNvSpPr/>
              <p:nvPr/>
            </p:nvSpPr>
            <p:spPr>
              <a:xfrm>
                <a:off x="6494850" y="1028825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43" y="1"/>
                    </a:moveTo>
                    <a:cubicBezTo>
                      <a:pt x="739" y="1"/>
                      <a:pt x="0" y="739"/>
                      <a:pt x="0" y="1644"/>
                    </a:cubicBezTo>
                    <a:cubicBezTo>
                      <a:pt x="0" y="2560"/>
                      <a:pt x="739" y="3299"/>
                      <a:pt x="1643" y="3299"/>
                    </a:cubicBezTo>
                    <a:cubicBezTo>
                      <a:pt x="2560" y="3299"/>
                      <a:pt x="3298" y="2560"/>
                      <a:pt x="3298" y="1644"/>
                    </a:cubicBezTo>
                    <a:cubicBezTo>
                      <a:pt x="3298" y="739"/>
                      <a:pt x="2560" y="1"/>
                      <a:pt x="164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64;p29">
                <a:extLst>
                  <a:ext uri="{FF2B5EF4-FFF2-40B4-BE49-F238E27FC236}">
                    <a16:creationId xmlns:a16="http://schemas.microsoft.com/office/drawing/2014/main" id="{A4DE4DD0-8780-4AE0-A3BD-1B04219D8F67}"/>
                  </a:ext>
                </a:extLst>
              </p:cNvPr>
              <p:cNvSpPr/>
              <p:nvPr/>
            </p:nvSpPr>
            <p:spPr>
              <a:xfrm>
                <a:off x="6351075" y="885050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44" y="1"/>
                    </a:moveTo>
                    <a:cubicBezTo>
                      <a:pt x="739" y="1"/>
                      <a:pt x="1" y="739"/>
                      <a:pt x="1" y="1656"/>
                    </a:cubicBezTo>
                    <a:cubicBezTo>
                      <a:pt x="1" y="2561"/>
                      <a:pt x="739" y="3299"/>
                      <a:pt x="1644" y="3299"/>
                    </a:cubicBezTo>
                    <a:cubicBezTo>
                      <a:pt x="2561" y="3299"/>
                      <a:pt x="3299" y="2561"/>
                      <a:pt x="3299" y="1656"/>
                    </a:cubicBezTo>
                    <a:cubicBezTo>
                      <a:pt x="3299" y="739"/>
                      <a:pt x="2561" y="1"/>
                      <a:pt x="164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65;p29">
                <a:extLst>
                  <a:ext uri="{FF2B5EF4-FFF2-40B4-BE49-F238E27FC236}">
                    <a16:creationId xmlns:a16="http://schemas.microsoft.com/office/drawing/2014/main" id="{C8BD6E53-DB9C-E461-94A2-19327F6CEA3E}"/>
                  </a:ext>
                </a:extLst>
              </p:cNvPr>
              <p:cNvSpPr/>
              <p:nvPr/>
            </p:nvSpPr>
            <p:spPr>
              <a:xfrm>
                <a:off x="6040625" y="1756900"/>
                <a:ext cx="824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311" extrusionOk="0">
                    <a:moveTo>
                      <a:pt x="1655" y="0"/>
                    </a:moveTo>
                    <a:cubicBezTo>
                      <a:pt x="739" y="0"/>
                      <a:pt x="0" y="738"/>
                      <a:pt x="0" y="1655"/>
                    </a:cubicBezTo>
                    <a:cubicBezTo>
                      <a:pt x="0" y="2572"/>
                      <a:pt x="739" y="3310"/>
                      <a:pt x="1655" y="3310"/>
                    </a:cubicBezTo>
                    <a:cubicBezTo>
                      <a:pt x="2560" y="3310"/>
                      <a:pt x="3298" y="2572"/>
                      <a:pt x="3298" y="1655"/>
                    </a:cubicBezTo>
                    <a:cubicBezTo>
                      <a:pt x="3298" y="738"/>
                      <a:pt x="2560" y="0"/>
                      <a:pt x="165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66;p29">
                <a:extLst>
                  <a:ext uri="{FF2B5EF4-FFF2-40B4-BE49-F238E27FC236}">
                    <a16:creationId xmlns:a16="http://schemas.microsoft.com/office/drawing/2014/main" id="{DB17AFA1-F4CC-8E3B-D713-9A5AC444B388}"/>
                  </a:ext>
                </a:extLst>
              </p:cNvPr>
              <p:cNvSpPr/>
              <p:nvPr/>
            </p:nvSpPr>
            <p:spPr>
              <a:xfrm>
                <a:off x="5801000" y="1923875"/>
                <a:ext cx="827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299" extrusionOk="0">
                    <a:moveTo>
                      <a:pt x="1656" y="1"/>
                    </a:moveTo>
                    <a:cubicBezTo>
                      <a:pt x="739" y="1"/>
                      <a:pt x="1" y="739"/>
                      <a:pt x="1" y="1656"/>
                    </a:cubicBezTo>
                    <a:cubicBezTo>
                      <a:pt x="1" y="2560"/>
                      <a:pt x="739" y="3299"/>
                      <a:pt x="1656" y="3299"/>
                    </a:cubicBezTo>
                    <a:cubicBezTo>
                      <a:pt x="2573" y="3299"/>
                      <a:pt x="3311" y="2560"/>
                      <a:pt x="3311" y="1656"/>
                    </a:cubicBezTo>
                    <a:cubicBezTo>
                      <a:pt x="3311" y="739"/>
                      <a:pt x="2573" y="1"/>
                      <a:pt x="165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67;p29">
                <a:extLst>
                  <a:ext uri="{FF2B5EF4-FFF2-40B4-BE49-F238E27FC236}">
                    <a16:creationId xmlns:a16="http://schemas.microsoft.com/office/drawing/2014/main" id="{5E9657E1-27FC-4C8C-7CC1-202F7E119724}"/>
                  </a:ext>
                </a:extLst>
              </p:cNvPr>
              <p:cNvSpPr/>
              <p:nvPr/>
            </p:nvSpPr>
            <p:spPr>
              <a:xfrm>
                <a:off x="5660825" y="2009000"/>
                <a:ext cx="3960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3204" extrusionOk="0">
                    <a:moveTo>
                      <a:pt x="524" y="1"/>
                    </a:moveTo>
                    <a:cubicBezTo>
                      <a:pt x="405" y="929"/>
                      <a:pt x="238" y="1894"/>
                      <a:pt x="60" y="2894"/>
                    </a:cubicBezTo>
                    <a:cubicBezTo>
                      <a:pt x="36" y="3001"/>
                      <a:pt x="24" y="3108"/>
                      <a:pt x="0" y="3204"/>
                    </a:cubicBezTo>
                    <a:cubicBezTo>
                      <a:pt x="869" y="3168"/>
                      <a:pt x="1584" y="2442"/>
                      <a:pt x="1584" y="1549"/>
                    </a:cubicBezTo>
                    <a:cubicBezTo>
                      <a:pt x="1584" y="846"/>
                      <a:pt x="1143" y="251"/>
                      <a:pt x="52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68;p29">
                <a:extLst>
                  <a:ext uri="{FF2B5EF4-FFF2-40B4-BE49-F238E27FC236}">
                    <a16:creationId xmlns:a16="http://schemas.microsoft.com/office/drawing/2014/main" id="{64269DEB-BCDE-24E3-152A-C35755DA59F0}"/>
                  </a:ext>
                </a:extLst>
              </p:cNvPr>
              <p:cNvSpPr/>
              <p:nvPr/>
            </p:nvSpPr>
            <p:spPr>
              <a:xfrm>
                <a:off x="5744150" y="168307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6" y="0"/>
                    </a:moveTo>
                    <a:cubicBezTo>
                      <a:pt x="739" y="0"/>
                      <a:pt x="1" y="739"/>
                      <a:pt x="1" y="1655"/>
                    </a:cubicBezTo>
                    <a:cubicBezTo>
                      <a:pt x="1" y="2572"/>
                      <a:pt x="739" y="3310"/>
                      <a:pt x="1656" y="3310"/>
                    </a:cubicBezTo>
                    <a:cubicBezTo>
                      <a:pt x="2573" y="3310"/>
                      <a:pt x="3311" y="2572"/>
                      <a:pt x="3311" y="1655"/>
                    </a:cubicBezTo>
                    <a:cubicBezTo>
                      <a:pt x="3311" y="739"/>
                      <a:pt x="2573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69;p29">
                <a:extLst>
                  <a:ext uri="{FF2B5EF4-FFF2-40B4-BE49-F238E27FC236}">
                    <a16:creationId xmlns:a16="http://schemas.microsoft.com/office/drawing/2014/main" id="{25FF8C6A-7DA6-9906-E9D9-3859CA843576}"/>
                  </a:ext>
                </a:extLst>
              </p:cNvPr>
              <p:cNvSpPr/>
              <p:nvPr/>
            </p:nvSpPr>
            <p:spPr>
              <a:xfrm>
                <a:off x="6127550" y="1264575"/>
                <a:ext cx="82750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3299" extrusionOk="0">
                    <a:moveTo>
                      <a:pt x="1655" y="0"/>
                    </a:moveTo>
                    <a:cubicBezTo>
                      <a:pt x="750" y="0"/>
                      <a:pt x="0" y="739"/>
                      <a:pt x="0" y="1643"/>
                    </a:cubicBezTo>
                    <a:cubicBezTo>
                      <a:pt x="0" y="2560"/>
                      <a:pt x="750" y="3298"/>
                      <a:pt x="1655" y="3298"/>
                    </a:cubicBezTo>
                    <a:cubicBezTo>
                      <a:pt x="2572" y="3298"/>
                      <a:pt x="3310" y="2560"/>
                      <a:pt x="3310" y="1643"/>
                    </a:cubicBezTo>
                    <a:cubicBezTo>
                      <a:pt x="3310" y="739"/>
                      <a:pt x="2572" y="0"/>
                      <a:pt x="165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70;p29">
                <a:extLst>
                  <a:ext uri="{FF2B5EF4-FFF2-40B4-BE49-F238E27FC236}">
                    <a16:creationId xmlns:a16="http://schemas.microsoft.com/office/drawing/2014/main" id="{18174C4B-BCF2-5FDA-30A2-06D43AD5EF30}"/>
                  </a:ext>
                </a:extLst>
              </p:cNvPr>
              <p:cNvSpPr/>
              <p:nvPr/>
            </p:nvSpPr>
            <p:spPr>
              <a:xfrm>
                <a:off x="6398400" y="138392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6" y="1"/>
                    </a:moveTo>
                    <a:cubicBezTo>
                      <a:pt x="751" y="1"/>
                      <a:pt x="1" y="751"/>
                      <a:pt x="1" y="1656"/>
                    </a:cubicBezTo>
                    <a:cubicBezTo>
                      <a:pt x="1" y="2572"/>
                      <a:pt x="751" y="3311"/>
                      <a:pt x="1656" y="3311"/>
                    </a:cubicBezTo>
                    <a:cubicBezTo>
                      <a:pt x="2573" y="3311"/>
                      <a:pt x="3311" y="2572"/>
                      <a:pt x="3311" y="1656"/>
                    </a:cubicBezTo>
                    <a:cubicBezTo>
                      <a:pt x="3311" y="751"/>
                      <a:pt x="2573" y="1"/>
                      <a:pt x="165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471;p29">
                <a:extLst>
                  <a:ext uri="{FF2B5EF4-FFF2-40B4-BE49-F238E27FC236}">
                    <a16:creationId xmlns:a16="http://schemas.microsoft.com/office/drawing/2014/main" id="{70DD836C-227B-F232-8571-142ADE7E7A48}"/>
                  </a:ext>
                </a:extLst>
              </p:cNvPr>
              <p:cNvSpPr/>
              <p:nvPr/>
            </p:nvSpPr>
            <p:spPr>
              <a:xfrm>
                <a:off x="6297500" y="1830425"/>
                <a:ext cx="824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3299" extrusionOk="0">
                    <a:moveTo>
                      <a:pt x="1656" y="0"/>
                    </a:moveTo>
                    <a:cubicBezTo>
                      <a:pt x="739" y="0"/>
                      <a:pt x="1" y="738"/>
                      <a:pt x="1" y="1655"/>
                    </a:cubicBezTo>
                    <a:cubicBezTo>
                      <a:pt x="1" y="2560"/>
                      <a:pt x="739" y="3298"/>
                      <a:pt x="1656" y="3298"/>
                    </a:cubicBezTo>
                    <a:cubicBezTo>
                      <a:pt x="2560" y="3298"/>
                      <a:pt x="3299" y="2560"/>
                      <a:pt x="3299" y="1655"/>
                    </a:cubicBezTo>
                    <a:cubicBezTo>
                      <a:pt x="3299" y="738"/>
                      <a:pt x="2560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472;p29">
                <a:extLst>
                  <a:ext uri="{FF2B5EF4-FFF2-40B4-BE49-F238E27FC236}">
                    <a16:creationId xmlns:a16="http://schemas.microsoft.com/office/drawing/2014/main" id="{D3A6905C-71F8-167A-63D8-E67AB8647FB2}"/>
                  </a:ext>
                </a:extLst>
              </p:cNvPr>
              <p:cNvSpPr/>
              <p:nvPr/>
            </p:nvSpPr>
            <p:spPr>
              <a:xfrm>
                <a:off x="6069800" y="203787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5" y="1"/>
                    </a:moveTo>
                    <a:cubicBezTo>
                      <a:pt x="738" y="1"/>
                      <a:pt x="0" y="751"/>
                      <a:pt x="0" y="1656"/>
                    </a:cubicBezTo>
                    <a:cubicBezTo>
                      <a:pt x="0" y="2572"/>
                      <a:pt x="738" y="3311"/>
                      <a:pt x="1655" y="3311"/>
                    </a:cubicBezTo>
                    <a:cubicBezTo>
                      <a:pt x="2560" y="3311"/>
                      <a:pt x="3310" y="2572"/>
                      <a:pt x="3310" y="1656"/>
                    </a:cubicBezTo>
                    <a:cubicBezTo>
                      <a:pt x="3310" y="751"/>
                      <a:pt x="2560" y="1"/>
                      <a:pt x="165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473;p29">
                <a:extLst>
                  <a:ext uri="{FF2B5EF4-FFF2-40B4-BE49-F238E27FC236}">
                    <a16:creationId xmlns:a16="http://schemas.microsoft.com/office/drawing/2014/main" id="{ACF3D193-25D4-6AE9-889A-27C62E2640EC}"/>
                  </a:ext>
                </a:extLst>
              </p:cNvPr>
              <p:cNvSpPr/>
              <p:nvPr/>
            </p:nvSpPr>
            <p:spPr>
              <a:xfrm>
                <a:off x="5801000" y="2166775"/>
                <a:ext cx="82775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311" extrusionOk="0">
                    <a:moveTo>
                      <a:pt x="1656" y="0"/>
                    </a:moveTo>
                    <a:cubicBezTo>
                      <a:pt x="739" y="0"/>
                      <a:pt x="1" y="738"/>
                      <a:pt x="1" y="1655"/>
                    </a:cubicBezTo>
                    <a:cubicBezTo>
                      <a:pt x="1" y="2572"/>
                      <a:pt x="739" y="3310"/>
                      <a:pt x="1656" y="3310"/>
                    </a:cubicBezTo>
                    <a:cubicBezTo>
                      <a:pt x="2561" y="3310"/>
                      <a:pt x="3311" y="2572"/>
                      <a:pt x="3311" y="1655"/>
                    </a:cubicBezTo>
                    <a:cubicBezTo>
                      <a:pt x="3311" y="738"/>
                      <a:pt x="2561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474;p29">
                <a:extLst>
                  <a:ext uri="{FF2B5EF4-FFF2-40B4-BE49-F238E27FC236}">
                    <a16:creationId xmlns:a16="http://schemas.microsoft.com/office/drawing/2014/main" id="{ED935EC9-C299-5522-6740-2C7A71584F86}"/>
                  </a:ext>
                </a:extLst>
              </p:cNvPr>
              <p:cNvSpPr/>
              <p:nvPr/>
            </p:nvSpPr>
            <p:spPr>
              <a:xfrm>
                <a:off x="6315650" y="2140575"/>
                <a:ext cx="82775" cy="824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3299" extrusionOk="0">
                    <a:moveTo>
                      <a:pt x="1656" y="0"/>
                    </a:moveTo>
                    <a:cubicBezTo>
                      <a:pt x="751" y="0"/>
                      <a:pt x="1" y="739"/>
                      <a:pt x="1" y="1643"/>
                    </a:cubicBezTo>
                    <a:cubicBezTo>
                      <a:pt x="1" y="2560"/>
                      <a:pt x="751" y="3298"/>
                      <a:pt x="1656" y="3298"/>
                    </a:cubicBezTo>
                    <a:cubicBezTo>
                      <a:pt x="2573" y="3298"/>
                      <a:pt x="3311" y="2560"/>
                      <a:pt x="3311" y="1643"/>
                    </a:cubicBezTo>
                    <a:cubicBezTo>
                      <a:pt x="3311" y="739"/>
                      <a:pt x="2573" y="0"/>
                      <a:pt x="165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475;p29">
                <a:extLst>
                  <a:ext uri="{FF2B5EF4-FFF2-40B4-BE49-F238E27FC236}">
                    <a16:creationId xmlns:a16="http://schemas.microsoft.com/office/drawing/2014/main" id="{1F691BCB-7CCB-120A-44E4-C1A7C9AFDDE6}"/>
                  </a:ext>
                </a:extLst>
              </p:cNvPr>
              <p:cNvSpPr/>
              <p:nvPr/>
            </p:nvSpPr>
            <p:spPr>
              <a:xfrm>
                <a:off x="5766175" y="713025"/>
                <a:ext cx="547125" cy="426625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17065" extrusionOk="0">
                    <a:moveTo>
                      <a:pt x="5585" y="0"/>
                    </a:moveTo>
                    <a:cubicBezTo>
                      <a:pt x="5585" y="0"/>
                      <a:pt x="3120" y="441"/>
                      <a:pt x="1" y="1203"/>
                    </a:cubicBezTo>
                    <a:cubicBezTo>
                      <a:pt x="1371" y="6086"/>
                      <a:pt x="5182" y="17064"/>
                      <a:pt x="11961" y="17064"/>
                    </a:cubicBezTo>
                    <a:cubicBezTo>
                      <a:pt x="12190" y="17064"/>
                      <a:pt x="12422" y="17052"/>
                      <a:pt x="12657" y="17026"/>
                    </a:cubicBezTo>
                    <a:cubicBezTo>
                      <a:pt x="18753" y="16371"/>
                      <a:pt x="21039" y="7787"/>
                      <a:pt x="21885" y="2048"/>
                    </a:cubicBezTo>
                    <a:lnTo>
                      <a:pt x="18146" y="726"/>
                    </a:lnTo>
                    <a:cubicBezTo>
                      <a:pt x="18146" y="726"/>
                      <a:pt x="17083" y="1087"/>
                      <a:pt x="14595" y="1087"/>
                    </a:cubicBezTo>
                    <a:cubicBezTo>
                      <a:pt x="12585" y="1087"/>
                      <a:pt x="9645" y="852"/>
                      <a:pt x="5585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476;p29">
                <a:extLst>
                  <a:ext uri="{FF2B5EF4-FFF2-40B4-BE49-F238E27FC236}">
                    <a16:creationId xmlns:a16="http://schemas.microsoft.com/office/drawing/2014/main" id="{BC8A051A-6A8B-40EA-122C-C8A460BFDC2D}"/>
                  </a:ext>
                </a:extLst>
              </p:cNvPr>
              <p:cNvSpPr/>
              <p:nvPr/>
            </p:nvSpPr>
            <p:spPr>
              <a:xfrm>
                <a:off x="5393225" y="2198625"/>
                <a:ext cx="1364775" cy="1559750"/>
              </a:xfrm>
              <a:custGeom>
                <a:avLst/>
                <a:gdLst/>
                <a:ahLst/>
                <a:cxnLst/>
                <a:rect l="l" t="t" r="r" b="b"/>
                <a:pathLst>
                  <a:path w="54591" h="62390" extrusionOk="0">
                    <a:moveTo>
                      <a:pt x="43577" y="0"/>
                    </a:moveTo>
                    <a:cubicBezTo>
                      <a:pt x="38091" y="1619"/>
                      <a:pt x="32470" y="2179"/>
                      <a:pt x="27315" y="2179"/>
                    </a:cubicBezTo>
                    <a:cubicBezTo>
                      <a:pt x="19920" y="2179"/>
                      <a:pt x="13485" y="1026"/>
                      <a:pt x="9787" y="191"/>
                    </a:cubicBezTo>
                    <a:cubicBezTo>
                      <a:pt x="9502" y="1465"/>
                      <a:pt x="9204" y="2774"/>
                      <a:pt x="8894" y="4120"/>
                    </a:cubicBezTo>
                    <a:cubicBezTo>
                      <a:pt x="8763" y="4667"/>
                      <a:pt x="8632" y="5215"/>
                      <a:pt x="8501" y="5763"/>
                    </a:cubicBezTo>
                    <a:cubicBezTo>
                      <a:pt x="8406" y="6191"/>
                      <a:pt x="8311" y="6620"/>
                      <a:pt x="8204" y="7049"/>
                    </a:cubicBezTo>
                    <a:cubicBezTo>
                      <a:pt x="8120" y="7370"/>
                      <a:pt x="8049" y="7703"/>
                      <a:pt x="7966" y="8037"/>
                    </a:cubicBezTo>
                    <a:cubicBezTo>
                      <a:pt x="7358" y="10585"/>
                      <a:pt x="6727" y="13168"/>
                      <a:pt x="6120" y="15740"/>
                    </a:cubicBezTo>
                    <a:cubicBezTo>
                      <a:pt x="5894" y="16716"/>
                      <a:pt x="5668" y="17693"/>
                      <a:pt x="5453" y="18645"/>
                    </a:cubicBezTo>
                    <a:cubicBezTo>
                      <a:pt x="5406" y="18860"/>
                      <a:pt x="5358" y="19074"/>
                      <a:pt x="5311" y="19276"/>
                    </a:cubicBezTo>
                    <a:cubicBezTo>
                      <a:pt x="5156" y="19967"/>
                      <a:pt x="5013" y="20669"/>
                      <a:pt x="4858" y="21348"/>
                    </a:cubicBezTo>
                    <a:cubicBezTo>
                      <a:pt x="4418" y="23432"/>
                      <a:pt x="4037" y="25456"/>
                      <a:pt x="3715" y="27361"/>
                    </a:cubicBezTo>
                    <a:cubicBezTo>
                      <a:pt x="3537" y="28385"/>
                      <a:pt x="3394" y="29361"/>
                      <a:pt x="3286" y="30301"/>
                    </a:cubicBezTo>
                    <a:cubicBezTo>
                      <a:pt x="3203" y="30944"/>
                      <a:pt x="3132" y="31563"/>
                      <a:pt x="3084" y="32159"/>
                    </a:cubicBezTo>
                    <a:cubicBezTo>
                      <a:pt x="3060" y="32361"/>
                      <a:pt x="3036" y="32564"/>
                      <a:pt x="3025" y="32766"/>
                    </a:cubicBezTo>
                    <a:lnTo>
                      <a:pt x="2834" y="34254"/>
                    </a:lnTo>
                    <a:lnTo>
                      <a:pt x="2239" y="39124"/>
                    </a:lnTo>
                    <a:lnTo>
                      <a:pt x="1882" y="42089"/>
                    </a:lnTo>
                    <a:lnTo>
                      <a:pt x="1572" y="44565"/>
                    </a:lnTo>
                    <a:lnTo>
                      <a:pt x="1310" y="46661"/>
                    </a:lnTo>
                    <a:lnTo>
                      <a:pt x="798" y="50875"/>
                    </a:lnTo>
                    <a:lnTo>
                      <a:pt x="548" y="52852"/>
                    </a:lnTo>
                    <a:lnTo>
                      <a:pt x="429" y="53840"/>
                    </a:lnTo>
                    <a:lnTo>
                      <a:pt x="0" y="57340"/>
                    </a:lnTo>
                    <a:cubicBezTo>
                      <a:pt x="6747" y="60509"/>
                      <a:pt x="15833" y="62389"/>
                      <a:pt x="25239" y="62389"/>
                    </a:cubicBezTo>
                    <a:cubicBezTo>
                      <a:pt x="35520" y="62389"/>
                      <a:pt x="46184" y="60142"/>
                      <a:pt x="54591" y="54876"/>
                    </a:cubicBezTo>
                    <a:lnTo>
                      <a:pt x="54317" y="53233"/>
                    </a:lnTo>
                    <a:lnTo>
                      <a:pt x="53864" y="50494"/>
                    </a:lnTo>
                    <a:lnTo>
                      <a:pt x="53829" y="50280"/>
                    </a:lnTo>
                    <a:lnTo>
                      <a:pt x="52959" y="45089"/>
                    </a:lnTo>
                    <a:lnTo>
                      <a:pt x="52614" y="42993"/>
                    </a:lnTo>
                    <a:lnTo>
                      <a:pt x="52400" y="41731"/>
                    </a:lnTo>
                    <a:lnTo>
                      <a:pt x="51912" y="38802"/>
                    </a:lnTo>
                    <a:lnTo>
                      <a:pt x="50935" y="32945"/>
                    </a:lnTo>
                    <a:lnTo>
                      <a:pt x="50578" y="30801"/>
                    </a:lnTo>
                    <a:lnTo>
                      <a:pt x="50542" y="30611"/>
                    </a:lnTo>
                    <a:lnTo>
                      <a:pt x="50435" y="30159"/>
                    </a:lnTo>
                    <a:lnTo>
                      <a:pt x="49792" y="27289"/>
                    </a:lnTo>
                    <a:lnTo>
                      <a:pt x="48316" y="20836"/>
                    </a:lnTo>
                    <a:lnTo>
                      <a:pt x="47828" y="18669"/>
                    </a:lnTo>
                    <a:lnTo>
                      <a:pt x="47816" y="18610"/>
                    </a:lnTo>
                    <a:lnTo>
                      <a:pt x="47161" y="15788"/>
                    </a:lnTo>
                    <a:lnTo>
                      <a:pt x="45935" y="10335"/>
                    </a:lnTo>
                    <a:lnTo>
                      <a:pt x="45447" y="8239"/>
                    </a:lnTo>
                    <a:lnTo>
                      <a:pt x="45185" y="7084"/>
                    </a:lnTo>
                    <a:lnTo>
                      <a:pt x="44530" y="4179"/>
                    </a:lnTo>
                    <a:lnTo>
                      <a:pt x="43577" y="0"/>
                    </a:ln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477;p29">
                <a:extLst>
                  <a:ext uri="{FF2B5EF4-FFF2-40B4-BE49-F238E27FC236}">
                    <a16:creationId xmlns:a16="http://schemas.microsoft.com/office/drawing/2014/main" id="{31E33513-7BBC-2D34-5AD4-E062EA118C65}"/>
                  </a:ext>
                </a:extLst>
              </p:cNvPr>
              <p:cNvSpPr/>
              <p:nvPr/>
            </p:nvSpPr>
            <p:spPr>
              <a:xfrm>
                <a:off x="5592350" y="2340400"/>
                <a:ext cx="948950" cy="163050"/>
              </a:xfrm>
              <a:custGeom>
                <a:avLst/>
                <a:gdLst/>
                <a:ahLst/>
                <a:cxnLst/>
                <a:rect l="l" t="t" r="r" b="b"/>
                <a:pathLst>
                  <a:path w="37958" h="6522" extrusionOk="0">
                    <a:moveTo>
                      <a:pt x="1816" y="0"/>
                    </a:moveTo>
                    <a:cubicBezTo>
                      <a:pt x="1382" y="0"/>
                      <a:pt x="955" y="31"/>
                      <a:pt x="536" y="92"/>
                    </a:cubicBezTo>
                    <a:cubicBezTo>
                      <a:pt x="441" y="520"/>
                      <a:pt x="346" y="949"/>
                      <a:pt x="239" y="1378"/>
                    </a:cubicBezTo>
                    <a:cubicBezTo>
                      <a:pt x="155" y="1699"/>
                      <a:pt x="84" y="2032"/>
                      <a:pt x="1" y="2366"/>
                    </a:cubicBezTo>
                    <a:cubicBezTo>
                      <a:pt x="96" y="2342"/>
                      <a:pt x="203" y="2306"/>
                      <a:pt x="310" y="2282"/>
                    </a:cubicBezTo>
                    <a:cubicBezTo>
                      <a:pt x="799" y="2169"/>
                      <a:pt x="1306" y="2112"/>
                      <a:pt x="1831" y="2112"/>
                    </a:cubicBezTo>
                    <a:cubicBezTo>
                      <a:pt x="4005" y="2112"/>
                      <a:pt x="6487" y="3086"/>
                      <a:pt x="9240" y="5033"/>
                    </a:cubicBezTo>
                    <a:cubicBezTo>
                      <a:pt x="10764" y="6116"/>
                      <a:pt x="12145" y="6521"/>
                      <a:pt x="13419" y="6521"/>
                    </a:cubicBezTo>
                    <a:cubicBezTo>
                      <a:pt x="15407" y="6521"/>
                      <a:pt x="17134" y="5545"/>
                      <a:pt x="18741" y="4640"/>
                    </a:cubicBezTo>
                    <a:cubicBezTo>
                      <a:pt x="20454" y="3683"/>
                      <a:pt x="22096" y="2755"/>
                      <a:pt x="24097" y="2755"/>
                    </a:cubicBezTo>
                    <a:cubicBezTo>
                      <a:pt x="24933" y="2755"/>
                      <a:pt x="25832" y="2917"/>
                      <a:pt x="26825" y="3306"/>
                    </a:cubicBezTo>
                    <a:cubicBezTo>
                      <a:pt x="29518" y="4355"/>
                      <a:pt x="32273" y="5255"/>
                      <a:pt x="34789" y="5255"/>
                    </a:cubicBezTo>
                    <a:cubicBezTo>
                      <a:pt x="35901" y="5255"/>
                      <a:pt x="36966" y="5080"/>
                      <a:pt x="37958" y="4664"/>
                    </a:cubicBezTo>
                    <a:lnTo>
                      <a:pt x="37482" y="2568"/>
                    </a:lnTo>
                    <a:cubicBezTo>
                      <a:pt x="37458" y="2580"/>
                      <a:pt x="37446" y="2592"/>
                      <a:pt x="37422" y="2592"/>
                    </a:cubicBezTo>
                    <a:cubicBezTo>
                      <a:pt x="36668" y="2967"/>
                      <a:pt x="35814" y="3158"/>
                      <a:pt x="34798" y="3158"/>
                    </a:cubicBezTo>
                    <a:cubicBezTo>
                      <a:pt x="33008" y="3158"/>
                      <a:pt x="30717" y="2565"/>
                      <a:pt x="27587" y="1342"/>
                    </a:cubicBezTo>
                    <a:cubicBezTo>
                      <a:pt x="26330" y="851"/>
                      <a:pt x="25175" y="652"/>
                      <a:pt x="24108" y="652"/>
                    </a:cubicBezTo>
                    <a:cubicBezTo>
                      <a:pt x="21529" y="652"/>
                      <a:pt x="19465" y="1813"/>
                      <a:pt x="17705" y="2806"/>
                    </a:cubicBezTo>
                    <a:cubicBezTo>
                      <a:pt x="16150" y="3685"/>
                      <a:pt x="14851" y="4416"/>
                      <a:pt x="13446" y="4416"/>
                    </a:cubicBezTo>
                    <a:cubicBezTo>
                      <a:pt x="12528" y="4416"/>
                      <a:pt x="11564" y="4104"/>
                      <a:pt x="10454" y="3318"/>
                    </a:cubicBezTo>
                    <a:cubicBezTo>
                      <a:pt x="7338" y="1111"/>
                      <a:pt x="4441" y="0"/>
                      <a:pt x="1816" y="0"/>
                    </a:cubicBez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478;p29">
                <a:extLst>
                  <a:ext uri="{FF2B5EF4-FFF2-40B4-BE49-F238E27FC236}">
                    <a16:creationId xmlns:a16="http://schemas.microsoft.com/office/drawing/2014/main" id="{D864AAA6-34C4-6E3E-5E9B-A4B8BC2282A1}"/>
                  </a:ext>
                </a:extLst>
              </p:cNvPr>
              <p:cNvSpPr/>
              <p:nvPr/>
            </p:nvSpPr>
            <p:spPr>
              <a:xfrm>
                <a:off x="5425975" y="3273450"/>
                <a:ext cx="1291250" cy="225350"/>
              </a:xfrm>
              <a:custGeom>
                <a:avLst/>
                <a:gdLst/>
                <a:ahLst/>
                <a:cxnLst/>
                <a:rect l="l" t="t" r="r" b="b"/>
                <a:pathLst>
                  <a:path w="51650" h="9014" extrusionOk="0">
                    <a:moveTo>
                      <a:pt x="51304" y="0"/>
                    </a:moveTo>
                    <a:cubicBezTo>
                      <a:pt x="49459" y="298"/>
                      <a:pt x="47625" y="1001"/>
                      <a:pt x="45887" y="2286"/>
                    </a:cubicBezTo>
                    <a:cubicBezTo>
                      <a:pt x="42973" y="4453"/>
                      <a:pt x="41198" y="5376"/>
                      <a:pt x="38993" y="5376"/>
                    </a:cubicBezTo>
                    <a:cubicBezTo>
                      <a:pt x="37054" y="5376"/>
                      <a:pt x="34782" y="4662"/>
                      <a:pt x="31111" y="3453"/>
                    </a:cubicBezTo>
                    <a:cubicBezTo>
                      <a:pt x="29426" y="2895"/>
                      <a:pt x="27915" y="2669"/>
                      <a:pt x="26544" y="2669"/>
                    </a:cubicBezTo>
                    <a:cubicBezTo>
                      <a:pt x="23208" y="2669"/>
                      <a:pt x="20705" y="4008"/>
                      <a:pt x="18562" y="5156"/>
                    </a:cubicBezTo>
                    <a:cubicBezTo>
                      <a:pt x="16778" y="6108"/>
                      <a:pt x="15291" y="6904"/>
                      <a:pt x="13639" y="6904"/>
                    </a:cubicBezTo>
                    <a:cubicBezTo>
                      <a:pt x="12525" y="6904"/>
                      <a:pt x="11336" y="6541"/>
                      <a:pt x="9930" y="5620"/>
                    </a:cubicBezTo>
                    <a:cubicBezTo>
                      <a:pt x="5965" y="3013"/>
                      <a:pt x="2774" y="1882"/>
                      <a:pt x="262" y="1572"/>
                    </a:cubicBezTo>
                    <a:lnTo>
                      <a:pt x="0" y="3668"/>
                    </a:lnTo>
                    <a:cubicBezTo>
                      <a:pt x="2179" y="3941"/>
                      <a:pt x="5072" y="4942"/>
                      <a:pt x="8775" y="7382"/>
                    </a:cubicBezTo>
                    <a:cubicBezTo>
                      <a:pt x="10585" y="8573"/>
                      <a:pt x="12168" y="9013"/>
                      <a:pt x="13621" y="9013"/>
                    </a:cubicBezTo>
                    <a:cubicBezTo>
                      <a:pt x="15823" y="9013"/>
                      <a:pt x="17705" y="8001"/>
                      <a:pt x="19562" y="7013"/>
                    </a:cubicBezTo>
                    <a:cubicBezTo>
                      <a:pt x="21630" y="5904"/>
                      <a:pt x="23751" y="4764"/>
                      <a:pt x="26550" y="4764"/>
                    </a:cubicBezTo>
                    <a:cubicBezTo>
                      <a:pt x="27715" y="4764"/>
                      <a:pt x="28999" y="4962"/>
                      <a:pt x="30444" y="5442"/>
                    </a:cubicBezTo>
                    <a:cubicBezTo>
                      <a:pt x="34217" y="6692"/>
                      <a:pt x="36745" y="7467"/>
                      <a:pt x="39003" y="7467"/>
                    </a:cubicBezTo>
                    <a:cubicBezTo>
                      <a:pt x="41585" y="7467"/>
                      <a:pt x="43815" y="6454"/>
                      <a:pt x="47149" y="3977"/>
                    </a:cubicBezTo>
                    <a:cubicBezTo>
                      <a:pt x="48566" y="2929"/>
                      <a:pt x="50102" y="2346"/>
                      <a:pt x="51649" y="2096"/>
                    </a:cubicBezTo>
                    <a:lnTo>
                      <a:pt x="51304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479;p29">
                <a:extLst>
                  <a:ext uri="{FF2B5EF4-FFF2-40B4-BE49-F238E27FC236}">
                    <a16:creationId xmlns:a16="http://schemas.microsoft.com/office/drawing/2014/main" id="{5AF43EC3-4141-75CD-FC00-64D93B0D2F5B}"/>
                  </a:ext>
                </a:extLst>
              </p:cNvPr>
              <p:cNvSpPr/>
              <p:nvPr/>
            </p:nvSpPr>
            <p:spPr>
              <a:xfrm>
                <a:off x="5464075" y="2968650"/>
                <a:ext cx="1202550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48102" h="8514" extrusionOk="0">
                    <a:moveTo>
                      <a:pt x="47744" y="0"/>
                    </a:moveTo>
                    <a:cubicBezTo>
                      <a:pt x="46589" y="393"/>
                      <a:pt x="45458" y="977"/>
                      <a:pt x="44363" y="1786"/>
                    </a:cubicBezTo>
                    <a:cubicBezTo>
                      <a:pt x="41446" y="3955"/>
                      <a:pt x="39671" y="4881"/>
                      <a:pt x="37464" y="4881"/>
                    </a:cubicBezTo>
                    <a:cubicBezTo>
                      <a:pt x="35526" y="4881"/>
                      <a:pt x="33255" y="4167"/>
                      <a:pt x="29587" y="2953"/>
                    </a:cubicBezTo>
                    <a:cubicBezTo>
                      <a:pt x="27902" y="2395"/>
                      <a:pt x="26391" y="2169"/>
                      <a:pt x="25020" y="2169"/>
                    </a:cubicBezTo>
                    <a:cubicBezTo>
                      <a:pt x="21684" y="2169"/>
                      <a:pt x="19181" y="3508"/>
                      <a:pt x="17038" y="4656"/>
                    </a:cubicBezTo>
                    <a:cubicBezTo>
                      <a:pt x="15253" y="5609"/>
                      <a:pt x="13765" y="6409"/>
                      <a:pt x="12113" y="6409"/>
                    </a:cubicBezTo>
                    <a:cubicBezTo>
                      <a:pt x="10999" y="6409"/>
                      <a:pt x="9811" y="6045"/>
                      <a:pt x="8406" y="5120"/>
                    </a:cubicBezTo>
                    <a:cubicBezTo>
                      <a:pt x="5203" y="3001"/>
                      <a:pt x="2488" y="1870"/>
                      <a:pt x="238" y="1358"/>
                    </a:cubicBezTo>
                    <a:cubicBezTo>
                      <a:pt x="226" y="1560"/>
                      <a:pt x="202" y="1763"/>
                      <a:pt x="191" y="1965"/>
                    </a:cubicBezTo>
                    <a:lnTo>
                      <a:pt x="0" y="3453"/>
                    </a:lnTo>
                    <a:cubicBezTo>
                      <a:pt x="1953" y="3941"/>
                      <a:pt x="4346" y="4977"/>
                      <a:pt x="7251" y="6882"/>
                    </a:cubicBezTo>
                    <a:cubicBezTo>
                      <a:pt x="9061" y="8073"/>
                      <a:pt x="10644" y="8513"/>
                      <a:pt x="12097" y="8513"/>
                    </a:cubicBezTo>
                    <a:cubicBezTo>
                      <a:pt x="14299" y="8513"/>
                      <a:pt x="16181" y="7501"/>
                      <a:pt x="18038" y="6513"/>
                    </a:cubicBezTo>
                    <a:cubicBezTo>
                      <a:pt x="20103" y="5405"/>
                      <a:pt x="22221" y="4274"/>
                      <a:pt x="25013" y="4274"/>
                    </a:cubicBezTo>
                    <a:cubicBezTo>
                      <a:pt x="26182" y="4274"/>
                      <a:pt x="27469" y="4472"/>
                      <a:pt x="28920" y="4953"/>
                    </a:cubicBezTo>
                    <a:cubicBezTo>
                      <a:pt x="32696" y="6199"/>
                      <a:pt x="35224" y="6974"/>
                      <a:pt x="37484" y="6974"/>
                    </a:cubicBezTo>
                    <a:cubicBezTo>
                      <a:pt x="40064" y="6974"/>
                      <a:pt x="42293" y="5964"/>
                      <a:pt x="45625" y="3489"/>
                    </a:cubicBezTo>
                    <a:cubicBezTo>
                      <a:pt x="46423" y="2894"/>
                      <a:pt x="47244" y="2453"/>
                      <a:pt x="48101" y="2144"/>
                    </a:cubicBezTo>
                    <a:lnTo>
                      <a:pt x="47744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480;p29">
                <a:extLst>
                  <a:ext uri="{FF2B5EF4-FFF2-40B4-BE49-F238E27FC236}">
                    <a16:creationId xmlns:a16="http://schemas.microsoft.com/office/drawing/2014/main" id="{E36FF430-C034-7C0D-7765-3AD475035064}"/>
                  </a:ext>
                </a:extLst>
              </p:cNvPr>
              <p:cNvSpPr/>
              <p:nvPr/>
            </p:nvSpPr>
            <p:spPr>
              <a:xfrm>
                <a:off x="5514675" y="2663850"/>
                <a:ext cx="1086450" cy="178625"/>
              </a:xfrm>
              <a:custGeom>
                <a:avLst/>
                <a:gdLst/>
                <a:ahLst/>
                <a:cxnLst/>
                <a:rect l="l" t="t" r="r" b="b"/>
                <a:pathLst>
                  <a:path w="43458" h="7145" extrusionOk="0">
                    <a:moveTo>
                      <a:pt x="42958" y="1"/>
                    </a:moveTo>
                    <a:cubicBezTo>
                      <a:pt x="42755" y="131"/>
                      <a:pt x="42541" y="274"/>
                      <a:pt x="42339" y="429"/>
                    </a:cubicBezTo>
                    <a:cubicBezTo>
                      <a:pt x="39425" y="2589"/>
                      <a:pt x="37650" y="3513"/>
                      <a:pt x="35445" y="3513"/>
                    </a:cubicBezTo>
                    <a:cubicBezTo>
                      <a:pt x="33506" y="3513"/>
                      <a:pt x="31235" y="2799"/>
                      <a:pt x="27563" y="1584"/>
                    </a:cubicBezTo>
                    <a:cubicBezTo>
                      <a:pt x="25883" y="1031"/>
                      <a:pt x="24375" y="807"/>
                      <a:pt x="23007" y="807"/>
                    </a:cubicBezTo>
                    <a:cubicBezTo>
                      <a:pt x="19662" y="807"/>
                      <a:pt x="17152" y="2146"/>
                      <a:pt x="15014" y="3287"/>
                    </a:cubicBezTo>
                    <a:cubicBezTo>
                      <a:pt x="13232" y="4245"/>
                      <a:pt x="11747" y="5038"/>
                      <a:pt x="10098" y="5038"/>
                    </a:cubicBezTo>
                    <a:cubicBezTo>
                      <a:pt x="8982" y="5038"/>
                      <a:pt x="7791" y="4674"/>
                      <a:pt x="6382" y="3751"/>
                    </a:cubicBezTo>
                    <a:cubicBezTo>
                      <a:pt x="4179" y="2298"/>
                      <a:pt x="2203" y="1298"/>
                      <a:pt x="453" y="667"/>
                    </a:cubicBezTo>
                    <a:cubicBezTo>
                      <a:pt x="298" y="1358"/>
                      <a:pt x="155" y="2060"/>
                      <a:pt x="0" y="2739"/>
                    </a:cubicBezTo>
                    <a:cubicBezTo>
                      <a:pt x="1524" y="3322"/>
                      <a:pt x="3262" y="4215"/>
                      <a:pt x="5227" y="5513"/>
                    </a:cubicBezTo>
                    <a:cubicBezTo>
                      <a:pt x="7037" y="6704"/>
                      <a:pt x="8620" y="7144"/>
                      <a:pt x="10073" y="7144"/>
                    </a:cubicBezTo>
                    <a:cubicBezTo>
                      <a:pt x="12275" y="7144"/>
                      <a:pt x="14157" y="6144"/>
                      <a:pt x="16014" y="5144"/>
                    </a:cubicBezTo>
                    <a:cubicBezTo>
                      <a:pt x="18081" y="4043"/>
                      <a:pt x="20202" y="2907"/>
                      <a:pt x="22999" y="2907"/>
                    </a:cubicBezTo>
                    <a:cubicBezTo>
                      <a:pt x="24166" y="2907"/>
                      <a:pt x="25449" y="3104"/>
                      <a:pt x="26896" y="3584"/>
                    </a:cubicBezTo>
                    <a:cubicBezTo>
                      <a:pt x="30667" y="4828"/>
                      <a:pt x="33196" y="5603"/>
                      <a:pt x="35457" y="5603"/>
                    </a:cubicBezTo>
                    <a:cubicBezTo>
                      <a:pt x="38001" y="5603"/>
                      <a:pt x="40205" y="4622"/>
                      <a:pt x="43458" y="2227"/>
                    </a:cubicBezTo>
                    <a:lnTo>
                      <a:pt x="42970" y="60"/>
                    </a:lnTo>
                    <a:lnTo>
                      <a:pt x="42958" y="1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481;p29">
                <a:extLst>
                  <a:ext uri="{FF2B5EF4-FFF2-40B4-BE49-F238E27FC236}">
                    <a16:creationId xmlns:a16="http://schemas.microsoft.com/office/drawing/2014/main" id="{B3FFB64A-3CE6-9412-BA76-474D5966527B}"/>
                  </a:ext>
                </a:extLst>
              </p:cNvPr>
              <p:cNvSpPr/>
              <p:nvPr/>
            </p:nvSpPr>
            <p:spPr>
              <a:xfrm>
                <a:off x="5393225" y="3460975"/>
                <a:ext cx="1364775" cy="297400"/>
              </a:xfrm>
              <a:custGeom>
                <a:avLst/>
                <a:gdLst/>
                <a:ahLst/>
                <a:cxnLst/>
                <a:rect l="l" t="t" r="r" b="b"/>
                <a:pathLst>
                  <a:path w="54591" h="11896" extrusionOk="0">
                    <a:moveTo>
                      <a:pt x="53864" y="0"/>
                    </a:moveTo>
                    <a:cubicBezTo>
                      <a:pt x="49530" y="2632"/>
                      <a:pt x="40636" y="6763"/>
                      <a:pt x="27301" y="6870"/>
                    </a:cubicBezTo>
                    <a:cubicBezTo>
                      <a:pt x="27051" y="6872"/>
                      <a:pt x="26803" y="6873"/>
                      <a:pt x="26556" y="6873"/>
                    </a:cubicBezTo>
                    <a:cubicBezTo>
                      <a:pt x="12893" y="6873"/>
                      <a:pt x="4314" y="3995"/>
                      <a:pt x="548" y="2358"/>
                    </a:cubicBezTo>
                    <a:lnTo>
                      <a:pt x="429" y="3358"/>
                    </a:lnTo>
                    <a:lnTo>
                      <a:pt x="0" y="6846"/>
                    </a:lnTo>
                    <a:cubicBezTo>
                      <a:pt x="6752" y="10015"/>
                      <a:pt x="15839" y="11895"/>
                      <a:pt x="25243" y="11895"/>
                    </a:cubicBezTo>
                    <a:cubicBezTo>
                      <a:pt x="35524" y="11895"/>
                      <a:pt x="46184" y="9648"/>
                      <a:pt x="54591" y="4382"/>
                    </a:cubicBezTo>
                    <a:lnTo>
                      <a:pt x="54317" y="2739"/>
                    </a:lnTo>
                    <a:lnTo>
                      <a:pt x="53864" y="0"/>
                    </a:lnTo>
                    <a:close/>
                  </a:path>
                </a:pathLst>
              </a:custGeom>
              <a:solidFill>
                <a:srgbClr val="ED7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482;p29">
                <a:extLst>
                  <a:ext uri="{FF2B5EF4-FFF2-40B4-BE49-F238E27FC236}">
                    <a16:creationId xmlns:a16="http://schemas.microsoft.com/office/drawing/2014/main" id="{466477AB-1D83-51B4-8106-BB9690DDF498}"/>
                  </a:ext>
                </a:extLst>
              </p:cNvPr>
              <p:cNvSpPr/>
              <p:nvPr/>
            </p:nvSpPr>
            <p:spPr>
              <a:xfrm>
                <a:off x="5460500" y="-570775"/>
                <a:ext cx="1230225" cy="1211775"/>
              </a:xfrm>
              <a:custGeom>
                <a:avLst/>
                <a:gdLst/>
                <a:ahLst/>
                <a:cxnLst/>
                <a:rect l="l" t="t" r="r" b="b"/>
                <a:pathLst>
                  <a:path w="49209" h="48471" extrusionOk="0">
                    <a:moveTo>
                      <a:pt x="24609" y="1"/>
                    </a:moveTo>
                    <a:cubicBezTo>
                      <a:pt x="23685" y="1"/>
                      <a:pt x="22759" y="370"/>
                      <a:pt x="22074" y="1108"/>
                    </a:cubicBezTo>
                    <a:cubicBezTo>
                      <a:pt x="21401" y="1828"/>
                      <a:pt x="20480" y="2214"/>
                      <a:pt x="19542" y="2214"/>
                    </a:cubicBezTo>
                    <a:cubicBezTo>
                      <a:pt x="19055" y="2214"/>
                      <a:pt x="18562" y="2110"/>
                      <a:pt x="18098" y="1894"/>
                    </a:cubicBezTo>
                    <a:cubicBezTo>
                      <a:pt x="17630" y="1681"/>
                      <a:pt x="17140" y="1581"/>
                      <a:pt x="16660" y="1581"/>
                    </a:cubicBezTo>
                    <a:cubicBezTo>
                      <a:pt x="15259" y="1581"/>
                      <a:pt x="13933" y="2433"/>
                      <a:pt x="13419" y="3834"/>
                    </a:cubicBezTo>
                    <a:cubicBezTo>
                      <a:pt x="12908" y="5204"/>
                      <a:pt x="11605" y="6098"/>
                      <a:pt x="10161" y="6098"/>
                    </a:cubicBezTo>
                    <a:cubicBezTo>
                      <a:pt x="10124" y="6098"/>
                      <a:pt x="10086" y="6098"/>
                      <a:pt x="10049" y="6097"/>
                    </a:cubicBezTo>
                    <a:lnTo>
                      <a:pt x="10037" y="6097"/>
                    </a:lnTo>
                    <a:cubicBezTo>
                      <a:pt x="9989" y="6095"/>
                      <a:pt x="9940" y="6094"/>
                      <a:pt x="9892" y="6094"/>
                    </a:cubicBezTo>
                    <a:cubicBezTo>
                      <a:pt x="7958" y="6094"/>
                      <a:pt x="6384" y="7717"/>
                      <a:pt x="6465" y="9668"/>
                    </a:cubicBezTo>
                    <a:lnTo>
                      <a:pt x="6465" y="9680"/>
                    </a:lnTo>
                    <a:cubicBezTo>
                      <a:pt x="6513" y="11169"/>
                      <a:pt x="5608" y="12526"/>
                      <a:pt x="4215" y="13050"/>
                    </a:cubicBezTo>
                    <a:cubicBezTo>
                      <a:pt x="2322" y="13740"/>
                      <a:pt x="1429" y="15895"/>
                      <a:pt x="2274" y="17729"/>
                    </a:cubicBezTo>
                    <a:cubicBezTo>
                      <a:pt x="2893" y="19086"/>
                      <a:pt x="2572" y="20682"/>
                      <a:pt x="1477" y="21694"/>
                    </a:cubicBezTo>
                    <a:lnTo>
                      <a:pt x="1477" y="21706"/>
                    </a:lnTo>
                    <a:cubicBezTo>
                      <a:pt x="0" y="23075"/>
                      <a:pt x="0" y="25397"/>
                      <a:pt x="1477" y="26766"/>
                    </a:cubicBezTo>
                    <a:lnTo>
                      <a:pt x="1477" y="26778"/>
                    </a:lnTo>
                    <a:cubicBezTo>
                      <a:pt x="2572" y="27790"/>
                      <a:pt x="2893" y="29385"/>
                      <a:pt x="2274" y="30742"/>
                    </a:cubicBezTo>
                    <a:cubicBezTo>
                      <a:pt x="1429" y="32576"/>
                      <a:pt x="2322" y="34731"/>
                      <a:pt x="4215" y="35433"/>
                    </a:cubicBezTo>
                    <a:cubicBezTo>
                      <a:pt x="5608" y="35945"/>
                      <a:pt x="6513" y="37303"/>
                      <a:pt x="6465" y="38791"/>
                    </a:cubicBezTo>
                    <a:lnTo>
                      <a:pt x="6465" y="38803"/>
                    </a:lnTo>
                    <a:cubicBezTo>
                      <a:pt x="6384" y="40773"/>
                      <a:pt x="7968" y="42389"/>
                      <a:pt x="9912" y="42389"/>
                    </a:cubicBezTo>
                    <a:cubicBezTo>
                      <a:pt x="9953" y="42389"/>
                      <a:pt x="9995" y="42388"/>
                      <a:pt x="10037" y="42387"/>
                    </a:cubicBezTo>
                    <a:lnTo>
                      <a:pt x="10049" y="42387"/>
                    </a:lnTo>
                    <a:cubicBezTo>
                      <a:pt x="10095" y="42385"/>
                      <a:pt x="10141" y="42384"/>
                      <a:pt x="10187" y="42384"/>
                    </a:cubicBezTo>
                    <a:cubicBezTo>
                      <a:pt x="11621" y="42384"/>
                      <a:pt x="12911" y="43276"/>
                      <a:pt x="13419" y="44637"/>
                    </a:cubicBezTo>
                    <a:cubicBezTo>
                      <a:pt x="13933" y="46038"/>
                      <a:pt x="15259" y="46891"/>
                      <a:pt x="16660" y="46891"/>
                    </a:cubicBezTo>
                    <a:cubicBezTo>
                      <a:pt x="17140" y="46891"/>
                      <a:pt x="17630" y="46791"/>
                      <a:pt x="18098" y="46578"/>
                    </a:cubicBezTo>
                    <a:cubicBezTo>
                      <a:pt x="18562" y="46362"/>
                      <a:pt x="19055" y="46257"/>
                      <a:pt x="19542" y="46257"/>
                    </a:cubicBezTo>
                    <a:cubicBezTo>
                      <a:pt x="20480" y="46257"/>
                      <a:pt x="21401" y="46643"/>
                      <a:pt x="22074" y="47364"/>
                    </a:cubicBezTo>
                    <a:cubicBezTo>
                      <a:pt x="22759" y="48102"/>
                      <a:pt x="23685" y="48471"/>
                      <a:pt x="24609" y="48471"/>
                    </a:cubicBezTo>
                    <a:cubicBezTo>
                      <a:pt x="25533" y="48471"/>
                      <a:pt x="26456" y="48102"/>
                      <a:pt x="27135" y="47364"/>
                    </a:cubicBezTo>
                    <a:lnTo>
                      <a:pt x="27146" y="47364"/>
                    </a:lnTo>
                    <a:cubicBezTo>
                      <a:pt x="27812" y="46643"/>
                      <a:pt x="28735" y="46257"/>
                      <a:pt x="29672" y="46257"/>
                    </a:cubicBezTo>
                    <a:cubicBezTo>
                      <a:pt x="30160" y="46257"/>
                      <a:pt x="30651" y="46362"/>
                      <a:pt x="31111" y="46578"/>
                    </a:cubicBezTo>
                    <a:lnTo>
                      <a:pt x="31123" y="46578"/>
                    </a:lnTo>
                    <a:cubicBezTo>
                      <a:pt x="31588" y="46791"/>
                      <a:pt x="32075" y="46891"/>
                      <a:pt x="32554" y="46891"/>
                    </a:cubicBezTo>
                    <a:cubicBezTo>
                      <a:pt x="33950" y="46891"/>
                      <a:pt x="35279" y="46038"/>
                      <a:pt x="35802" y="44637"/>
                    </a:cubicBezTo>
                    <a:cubicBezTo>
                      <a:pt x="36298" y="43276"/>
                      <a:pt x="37588" y="42384"/>
                      <a:pt x="39032" y="42384"/>
                    </a:cubicBezTo>
                    <a:cubicBezTo>
                      <a:pt x="39079" y="42384"/>
                      <a:pt x="39125" y="42385"/>
                      <a:pt x="39172" y="42387"/>
                    </a:cubicBezTo>
                    <a:cubicBezTo>
                      <a:pt x="39214" y="42388"/>
                      <a:pt x="39256" y="42389"/>
                      <a:pt x="39298" y="42389"/>
                    </a:cubicBezTo>
                    <a:cubicBezTo>
                      <a:pt x="41252" y="42389"/>
                      <a:pt x="42825" y="40773"/>
                      <a:pt x="42756" y="38803"/>
                    </a:cubicBezTo>
                    <a:lnTo>
                      <a:pt x="42756" y="38791"/>
                    </a:lnTo>
                    <a:cubicBezTo>
                      <a:pt x="42696" y="37303"/>
                      <a:pt x="43601" y="35945"/>
                      <a:pt x="45006" y="35433"/>
                    </a:cubicBezTo>
                    <a:cubicBezTo>
                      <a:pt x="46887" y="34731"/>
                      <a:pt x="47780" y="32576"/>
                      <a:pt x="46947" y="30742"/>
                    </a:cubicBezTo>
                    <a:cubicBezTo>
                      <a:pt x="46327" y="29385"/>
                      <a:pt x="46637" y="27790"/>
                      <a:pt x="47732" y="26778"/>
                    </a:cubicBezTo>
                    <a:lnTo>
                      <a:pt x="47744" y="26766"/>
                    </a:lnTo>
                    <a:cubicBezTo>
                      <a:pt x="49209" y="25397"/>
                      <a:pt x="49209" y="23075"/>
                      <a:pt x="47744" y="21706"/>
                    </a:cubicBezTo>
                    <a:lnTo>
                      <a:pt x="47732" y="21694"/>
                    </a:lnTo>
                    <a:cubicBezTo>
                      <a:pt x="46637" y="20682"/>
                      <a:pt x="46327" y="19086"/>
                      <a:pt x="46947" y="17729"/>
                    </a:cubicBezTo>
                    <a:cubicBezTo>
                      <a:pt x="47780" y="15895"/>
                      <a:pt x="46887" y="13740"/>
                      <a:pt x="45006" y="13050"/>
                    </a:cubicBezTo>
                    <a:cubicBezTo>
                      <a:pt x="43601" y="12526"/>
                      <a:pt x="42696" y="11169"/>
                      <a:pt x="42756" y="9680"/>
                    </a:cubicBezTo>
                    <a:lnTo>
                      <a:pt x="42756" y="9668"/>
                    </a:lnTo>
                    <a:cubicBezTo>
                      <a:pt x="42825" y="7717"/>
                      <a:pt x="41262" y="6094"/>
                      <a:pt x="39317" y="6094"/>
                    </a:cubicBezTo>
                    <a:cubicBezTo>
                      <a:pt x="39269" y="6094"/>
                      <a:pt x="39220" y="6095"/>
                      <a:pt x="39172" y="6097"/>
                    </a:cubicBezTo>
                    <a:cubicBezTo>
                      <a:pt x="39134" y="6098"/>
                      <a:pt x="39096" y="6098"/>
                      <a:pt x="39059" y="6098"/>
                    </a:cubicBezTo>
                    <a:cubicBezTo>
                      <a:pt x="37604" y="6098"/>
                      <a:pt x="36301" y="5204"/>
                      <a:pt x="35802" y="3834"/>
                    </a:cubicBezTo>
                    <a:cubicBezTo>
                      <a:pt x="35279" y="2433"/>
                      <a:pt x="33950" y="1581"/>
                      <a:pt x="32554" y="1581"/>
                    </a:cubicBezTo>
                    <a:cubicBezTo>
                      <a:pt x="32075" y="1581"/>
                      <a:pt x="31588" y="1681"/>
                      <a:pt x="31123" y="1894"/>
                    </a:cubicBezTo>
                    <a:lnTo>
                      <a:pt x="31111" y="1894"/>
                    </a:lnTo>
                    <a:cubicBezTo>
                      <a:pt x="30651" y="2110"/>
                      <a:pt x="30160" y="2214"/>
                      <a:pt x="29672" y="2214"/>
                    </a:cubicBezTo>
                    <a:cubicBezTo>
                      <a:pt x="28735" y="2214"/>
                      <a:pt x="27812" y="1828"/>
                      <a:pt x="27146" y="1108"/>
                    </a:cubicBezTo>
                    <a:lnTo>
                      <a:pt x="27135" y="1108"/>
                    </a:lnTo>
                    <a:cubicBezTo>
                      <a:pt x="26456" y="370"/>
                      <a:pt x="25533" y="1"/>
                      <a:pt x="24609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483;p29">
                <a:extLst>
                  <a:ext uri="{FF2B5EF4-FFF2-40B4-BE49-F238E27FC236}">
                    <a16:creationId xmlns:a16="http://schemas.microsoft.com/office/drawing/2014/main" id="{90874128-E6C6-4135-E3EE-3FBA46516E1F}"/>
                  </a:ext>
                </a:extLst>
              </p:cNvPr>
              <p:cNvSpPr/>
              <p:nvPr/>
            </p:nvSpPr>
            <p:spPr>
              <a:xfrm>
                <a:off x="5891800" y="397600"/>
                <a:ext cx="338450" cy="39350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15740" extrusionOk="0">
                    <a:moveTo>
                      <a:pt x="9123" y="1"/>
                    </a:moveTo>
                    <a:cubicBezTo>
                      <a:pt x="8840" y="1"/>
                      <a:pt x="8557" y="20"/>
                      <a:pt x="8275" y="56"/>
                    </a:cubicBezTo>
                    <a:cubicBezTo>
                      <a:pt x="7227" y="354"/>
                      <a:pt x="6156" y="723"/>
                      <a:pt x="5156" y="1092"/>
                    </a:cubicBezTo>
                    <a:cubicBezTo>
                      <a:pt x="2858" y="2283"/>
                      <a:pt x="941" y="4152"/>
                      <a:pt x="0" y="5164"/>
                    </a:cubicBezTo>
                    <a:cubicBezTo>
                      <a:pt x="703" y="7664"/>
                      <a:pt x="1084" y="10462"/>
                      <a:pt x="536" y="14046"/>
                    </a:cubicBezTo>
                    <a:cubicBezTo>
                      <a:pt x="2618" y="15173"/>
                      <a:pt x="4721" y="15739"/>
                      <a:pt x="6845" y="15739"/>
                    </a:cubicBezTo>
                    <a:cubicBezTo>
                      <a:pt x="8668" y="15739"/>
                      <a:pt x="10506" y="15322"/>
                      <a:pt x="12359" y="14486"/>
                    </a:cubicBezTo>
                    <a:cubicBezTo>
                      <a:pt x="12085" y="11212"/>
                      <a:pt x="12169" y="8771"/>
                      <a:pt x="12478" y="6616"/>
                    </a:cubicBezTo>
                    <a:cubicBezTo>
                      <a:pt x="12716" y="4973"/>
                      <a:pt x="13085" y="3497"/>
                      <a:pt x="13538" y="1949"/>
                    </a:cubicBezTo>
                    <a:cubicBezTo>
                      <a:pt x="12136" y="537"/>
                      <a:pt x="10624" y="1"/>
                      <a:pt x="9123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484;p29">
                <a:extLst>
                  <a:ext uri="{FF2B5EF4-FFF2-40B4-BE49-F238E27FC236}">
                    <a16:creationId xmlns:a16="http://schemas.microsoft.com/office/drawing/2014/main" id="{EF61D648-C782-5E66-2826-4F0F440A6FFD}"/>
                  </a:ext>
                </a:extLst>
              </p:cNvPr>
              <p:cNvSpPr/>
              <p:nvPr/>
            </p:nvSpPr>
            <p:spPr>
              <a:xfrm>
                <a:off x="5891800" y="397600"/>
                <a:ext cx="338450" cy="351150"/>
              </a:xfrm>
              <a:custGeom>
                <a:avLst/>
                <a:gdLst/>
                <a:ahLst/>
                <a:cxnLst/>
                <a:rect l="l" t="t" r="r" b="b"/>
                <a:pathLst>
                  <a:path w="13538" h="14046" extrusionOk="0">
                    <a:moveTo>
                      <a:pt x="9123" y="1"/>
                    </a:moveTo>
                    <a:cubicBezTo>
                      <a:pt x="8840" y="1"/>
                      <a:pt x="8557" y="20"/>
                      <a:pt x="8275" y="56"/>
                    </a:cubicBezTo>
                    <a:cubicBezTo>
                      <a:pt x="7227" y="354"/>
                      <a:pt x="6156" y="723"/>
                      <a:pt x="5156" y="1092"/>
                    </a:cubicBezTo>
                    <a:cubicBezTo>
                      <a:pt x="2858" y="2283"/>
                      <a:pt x="929" y="4152"/>
                      <a:pt x="0" y="5164"/>
                    </a:cubicBezTo>
                    <a:cubicBezTo>
                      <a:pt x="703" y="7664"/>
                      <a:pt x="1084" y="10462"/>
                      <a:pt x="536" y="14046"/>
                    </a:cubicBezTo>
                    <a:cubicBezTo>
                      <a:pt x="6811" y="13379"/>
                      <a:pt x="10502" y="9593"/>
                      <a:pt x="12478" y="6616"/>
                    </a:cubicBezTo>
                    <a:cubicBezTo>
                      <a:pt x="12716" y="4973"/>
                      <a:pt x="13085" y="3497"/>
                      <a:pt x="13538" y="1949"/>
                    </a:cubicBezTo>
                    <a:cubicBezTo>
                      <a:pt x="12136" y="537"/>
                      <a:pt x="10624" y="1"/>
                      <a:pt x="9123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485;p29">
                <a:extLst>
                  <a:ext uri="{FF2B5EF4-FFF2-40B4-BE49-F238E27FC236}">
                    <a16:creationId xmlns:a16="http://schemas.microsoft.com/office/drawing/2014/main" id="{320949CD-6D36-4F9D-E5FC-A643CB92D8C5}"/>
                  </a:ext>
                </a:extLst>
              </p:cNvPr>
              <p:cNvSpPr/>
              <p:nvPr/>
            </p:nvSpPr>
            <p:spPr>
              <a:xfrm>
                <a:off x="5570900" y="96225"/>
                <a:ext cx="182500" cy="271425"/>
              </a:xfrm>
              <a:custGeom>
                <a:avLst/>
                <a:gdLst/>
                <a:ahLst/>
                <a:cxnLst/>
                <a:rect l="l" t="t" r="r" b="b"/>
                <a:pathLst>
                  <a:path w="7300" h="10857" extrusionOk="0">
                    <a:moveTo>
                      <a:pt x="3250" y="0"/>
                    </a:moveTo>
                    <a:cubicBezTo>
                      <a:pt x="2680" y="0"/>
                      <a:pt x="2102" y="228"/>
                      <a:pt x="1609" y="872"/>
                    </a:cubicBezTo>
                    <a:cubicBezTo>
                      <a:pt x="0" y="2997"/>
                      <a:pt x="1374" y="10857"/>
                      <a:pt x="5946" y="10857"/>
                    </a:cubicBezTo>
                    <a:cubicBezTo>
                      <a:pt x="6111" y="10857"/>
                      <a:pt x="6281" y="10846"/>
                      <a:pt x="6455" y="10825"/>
                    </a:cubicBezTo>
                    <a:cubicBezTo>
                      <a:pt x="6455" y="10825"/>
                      <a:pt x="7300" y="5991"/>
                      <a:pt x="5943" y="1312"/>
                    </a:cubicBezTo>
                    <a:cubicBezTo>
                      <a:pt x="5943" y="1312"/>
                      <a:pt x="4619" y="0"/>
                      <a:pt x="3250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486;p29">
                <a:extLst>
                  <a:ext uri="{FF2B5EF4-FFF2-40B4-BE49-F238E27FC236}">
                    <a16:creationId xmlns:a16="http://schemas.microsoft.com/office/drawing/2014/main" id="{E4DB7871-7D90-A3D7-2E24-86FD8BF852EF}"/>
                  </a:ext>
                </a:extLst>
              </p:cNvPr>
              <p:cNvSpPr/>
              <p:nvPr/>
            </p:nvSpPr>
            <p:spPr>
              <a:xfrm>
                <a:off x="6326075" y="7275"/>
                <a:ext cx="325" cy="925"/>
              </a:xfrm>
              <a:custGeom>
                <a:avLst/>
                <a:gdLst/>
                <a:ahLst/>
                <a:cxnLst/>
                <a:rect l="l" t="t" r="r" b="b"/>
                <a:pathLst>
                  <a:path w="13" h="37" extrusionOk="0">
                    <a:moveTo>
                      <a:pt x="1" y="0"/>
                    </a:moveTo>
                    <a:cubicBezTo>
                      <a:pt x="12" y="24"/>
                      <a:pt x="12" y="36"/>
                      <a:pt x="12" y="36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487;p29">
                <a:extLst>
                  <a:ext uri="{FF2B5EF4-FFF2-40B4-BE49-F238E27FC236}">
                    <a16:creationId xmlns:a16="http://schemas.microsoft.com/office/drawing/2014/main" id="{AEF07394-A7BD-379C-6C87-592C2EBA2E6E}"/>
                  </a:ext>
                </a:extLst>
              </p:cNvPr>
              <p:cNvSpPr/>
              <p:nvPr/>
            </p:nvSpPr>
            <p:spPr>
              <a:xfrm>
                <a:off x="5634325" y="-226300"/>
                <a:ext cx="697725" cy="857900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34316" extrusionOk="0">
                    <a:moveTo>
                      <a:pt x="14255" y="1"/>
                    </a:moveTo>
                    <a:cubicBezTo>
                      <a:pt x="14020" y="1"/>
                      <a:pt x="13781" y="4"/>
                      <a:pt x="13538" y="9"/>
                    </a:cubicBezTo>
                    <a:cubicBezTo>
                      <a:pt x="6215" y="164"/>
                      <a:pt x="2834" y="4688"/>
                      <a:pt x="1453" y="7415"/>
                    </a:cubicBezTo>
                    <a:cubicBezTo>
                      <a:pt x="953" y="8415"/>
                      <a:pt x="643" y="9510"/>
                      <a:pt x="548" y="10629"/>
                    </a:cubicBezTo>
                    <a:cubicBezTo>
                      <a:pt x="536" y="10820"/>
                      <a:pt x="536" y="10951"/>
                      <a:pt x="548" y="10951"/>
                    </a:cubicBezTo>
                    <a:cubicBezTo>
                      <a:pt x="500" y="12332"/>
                      <a:pt x="0" y="30882"/>
                      <a:pt x="9656" y="33775"/>
                    </a:cubicBezTo>
                    <a:cubicBezTo>
                      <a:pt x="10879" y="34143"/>
                      <a:pt x="12051" y="34316"/>
                      <a:pt x="13168" y="34316"/>
                    </a:cubicBezTo>
                    <a:cubicBezTo>
                      <a:pt x="18781" y="34316"/>
                      <a:pt x="23009" y="29944"/>
                      <a:pt x="25432" y="23917"/>
                    </a:cubicBezTo>
                    <a:cubicBezTo>
                      <a:pt x="25575" y="23548"/>
                      <a:pt x="25706" y="23190"/>
                      <a:pt x="25837" y="22821"/>
                    </a:cubicBezTo>
                    <a:cubicBezTo>
                      <a:pt x="25873" y="22714"/>
                      <a:pt x="25908" y="22619"/>
                      <a:pt x="25944" y="22524"/>
                    </a:cubicBezTo>
                    <a:cubicBezTo>
                      <a:pt x="26075" y="22155"/>
                      <a:pt x="26194" y="21774"/>
                      <a:pt x="26301" y="21393"/>
                    </a:cubicBezTo>
                    <a:cubicBezTo>
                      <a:pt x="27421" y="17654"/>
                      <a:pt x="27909" y="13463"/>
                      <a:pt x="27682" y="9379"/>
                    </a:cubicBezTo>
                    <a:cubicBezTo>
                      <a:pt x="27682" y="9379"/>
                      <a:pt x="27587" y="7593"/>
                      <a:pt x="27587" y="7569"/>
                    </a:cubicBezTo>
                    <a:cubicBezTo>
                      <a:pt x="26878" y="4420"/>
                      <a:pt x="23822" y="1"/>
                      <a:pt x="14255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488;p29">
                <a:extLst>
                  <a:ext uri="{FF2B5EF4-FFF2-40B4-BE49-F238E27FC236}">
                    <a16:creationId xmlns:a16="http://schemas.microsoft.com/office/drawing/2014/main" id="{2EC59589-18D0-2B7A-84F4-3689A7B8AEC1}"/>
                  </a:ext>
                </a:extLst>
              </p:cNvPr>
              <p:cNvSpPr/>
              <p:nvPr/>
            </p:nvSpPr>
            <p:spPr>
              <a:xfrm>
                <a:off x="6213850" y="84050"/>
                <a:ext cx="210050" cy="261450"/>
              </a:xfrm>
              <a:custGeom>
                <a:avLst/>
                <a:gdLst/>
                <a:ahLst/>
                <a:cxnLst/>
                <a:rect l="l" t="t" r="r" b="b"/>
                <a:pathLst>
                  <a:path w="8402" h="10458" extrusionOk="0">
                    <a:moveTo>
                      <a:pt x="5004" y="0"/>
                    </a:moveTo>
                    <a:cubicBezTo>
                      <a:pt x="3546" y="0"/>
                      <a:pt x="2025" y="835"/>
                      <a:pt x="2025" y="835"/>
                    </a:cubicBezTo>
                    <a:cubicBezTo>
                      <a:pt x="1" y="5276"/>
                      <a:pt x="930" y="10312"/>
                      <a:pt x="930" y="10312"/>
                    </a:cubicBezTo>
                    <a:cubicBezTo>
                      <a:pt x="1293" y="10411"/>
                      <a:pt x="1644" y="10458"/>
                      <a:pt x="1983" y="10458"/>
                    </a:cubicBezTo>
                    <a:cubicBezTo>
                      <a:pt x="6152" y="10458"/>
                      <a:pt x="8402" y="3414"/>
                      <a:pt x="7168" y="1168"/>
                    </a:cubicBezTo>
                    <a:cubicBezTo>
                      <a:pt x="6675" y="281"/>
                      <a:pt x="5850" y="0"/>
                      <a:pt x="5004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489;p29">
                <a:extLst>
                  <a:ext uri="{FF2B5EF4-FFF2-40B4-BE49-F238E27FC236}">
                    <a16:creationId xmlns:a16="http://schemas.microsoft.com/office/drawing/2014/main" id="{1EAC038E-79B2-1DBC-66CC-E0F8BD269FF3}"/>
                  </a:ext>
                </a:extLst>
              </p:cNvPr>
              <p:cNvSpPr/>
              <p:nvPr/>
            </p:nvSpPr>
            <p:spPr>
              <a:xfrm>
                <a:off x="6213275" y="331725"/>
                <a:ext cx="669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59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43" y="1298"/>
                      <a:pt x="1572" y="1584"/>
                      <a:pt x="2274" y="1596"/>
                    </a:cubicBezTo>
                    <a:cubicBezTo>
                      <a:pt x="2417" y="1227"/>
                      <a:pt x="2548" y="869"/>
                      <a:pt x="2679" y="500"/>
                    </a:cubicBezTo>
                    <a:lnTo>
                      <a:pt x="2679" y="500"/>
                    </a:lnTo>
                    <a:cubicBezTo>
                      <a:pt x="2493" y="559"/>
                      <a:pt x="2293" y="583"/>
                      <a:pt x="2090" y="583"/>
                    </a:cubicBezTo>
                    <a:cubicBezTo>
                      <a:pt x="1092" y="58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490;p29">
                <a:extLst>
                  <a:ext uri="{FF2B5EF4-FFF2-40B4-BE49-F238E27FC236}">
                    <a16:creationId xmlns:a16="http://schemas.microsoft.com/office/drawing/2014/main" id="{17242AEF-CB52-0726-CB86-0E65B86F72E7}"/>
                  </a:ext>
                </a:extLst>
              </p:cNvPr>
              <p:cNvSpPr/>
              <p:nvPr/>
            </p:nvSpPr>
            <p:spPr>
              <a:xfrm>
                <a:off x="5584700" y="-360275"/>
                <a:ext cx="847950" cy="620950"/>
              </a:xfrm>
              <a:custGeom>
                <a:avLst/>
                <a:gdLst/>
                <a:ahLst/>
                <a:cxnLst/>
                <a:rect l="l" t="t" r="r" b="b"/>
                <a:pathLst>
                  <a:path w="33918" h="24838" extrusionOk="0">
                    <a:moveTo>
                      <a:pt x="17763" y="1"/>
                    </a:moveTo>
                    <a:cubicBezTo>
                      <a:pt x="11444" y="1"/>
                      <a:pt x="4827" y="3642"/>
                      <a:pt x="2152" y="9452"/>
                    </a:cubicBezTo>
                    <a:cubicBezTo>
                      <a:pt x="1" y="14098"/>
                      <a:pt x="1981" y="24838"/>
                      <a:pt x="3061" y="24838"/>
                    </a:cubicBezTo>
                    <a:cubicBezTo>
                      <a:pt x="3141" y="24838"/>
                      <a:pt x="3215" y="24779"/>
                      <a:pt x="3283" y="24656"/>
                    </a:cubicBezTo>
                    <a:cubicBezTo>
                      <a:pt x="4283" y="22858"/>
                      <a:pt x="3021" y="19358"/>
                      <a:pt x="4355" y="16024"/>
                    </a:cubicBezTo>
                    <a:cubicBezTo>
                      <a:pt x="4474" y="15714"/>
                      <a:pt x="4581" y="15417"/>
                      <a:pt x="4664" y="15131"/>
                    </a:cubicBezTo>
                    <a:cubicBezTo>
                      <a:pt x="4966" y="14144"/>
                      <a:pt x="5849" y="13577"/>
                      <a:pt x="6755" y="13577"/>
                    </a:cubicBezTo>
                    <a:cubicBezTo>
                      <a:pt x="7281" y="13577"/>
                      <a:pt x="7815" y="13768"/>
                      <a:pt x="8248" y="14179"/>
                    </a:cubicBezTo>
                    <a:cubicBezTo>
                      <a:pt x="12308" y="18036"/>
                      <a:pt x="17523" y="21489"/>
                      <a:pt x="17523" y="21489"/>
                    </a:cubicBezTo>
                    <a:cubicBezTo>
                      <a:pt x="20750" y="23418"/>
                      <a:pt x="23405" y="24156"/>
                      <a:pt x="24964" y="24156"/>
                    </a:cubicBezTo>
                    <a:cubicBezTo>
                      <a:pt x="26119" y="24156"/>
                      <a:pt x="27858" y="22822"/>
                      <a:pt x="28501" y="20596"/>
                    </a:cubicBezTo>
                    <a:cubicBezTo>
                      <a:pt x="29132" y="18358"/>
                      <a:pt x="31001" y="17786"/>
                      <a:pt x="31001" y="17786"/>
                    </a:cubicBezTo>
                    <a:cubicBezTo>
                      <a:pt x="31001" y="17786"/>
                      <a:pt x="33918" y="8928"/>
                      <a:pt x="26488" y="2915"/>
                    </a:cubicBezTo>
                    <a:cubicBezTo>
                      <a:pt x="24008" y="911"/>
                      <a:pt x="20923" y="1"/>
                      <a:pt x="17763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491;p29">
                <a:extLst>
                  <a:ext uri="{FF2B5EF4-FFF2-40B4-BE49-F238E27FC236}">
                    <a16:creationId xmlns:a16="http://schemas.microsoft.com/office/drawing/2014/main" id="{ACEC5355-7854-1B31-C7CD-479C2BCD20B8}"/>
                  </a:ext>
                </a:extLst>
              </p:cNvPr>
              <p:cNvSpPr/>
              <p:nvPr/>
            </p:nvSpPr>
            <p:spPr>
              <a:xfrm>
                <a:off x="5613475" y="-364200"/>
                <a:ext cx="784950" cy="473600"/>
              </a:xfrm>
              <a:custGeom>
                <a:avLst/>
                <a:gdLst/>
                <a:ahLst/>
                <a:cxnLst/>
                <a:rect l="l" t="t" r="r" b="b"/>
                <a:pathLst>
                  <a:path w="31398" h="18944" extrusionOk="0">
                    <a:moveTo>
                      <a:pt x="15562" y="0"/>
                    </a:moveTo>
                    <a:cubicBezTo>
                      <a:pt x="14384" y="24"/>
                      <a:pt x="13217" y="120"/>
                      <a:pt x="12062" y="274"/>
                    </a:cubicBezTo>
                    <a:cubicBezTo>
                      <a:pt x="11479" y="358"/>
                      <a:pt x="10895" y="477"/>
                      <a:pt x="10312" y="620"/>
                    </a:cubicBezTo>
                    <a:cubicBezTo>
                      <a:pt x="9740" y="774"/>
                      <a:pt x="9169" y="953"/>
                      <a:pt x="8609" y="1179"/>
                    </a:cubicBezTo>
                    <a:cubicBezTo>
                      <a:pt x="7502" y="1620"/>
                      <a:pt x="6442" y="2215"/>
                      <a:pt x="5514" y="2977"/>
                    </a:cubicBezTo>
                    <a:cubicBezTo>
                      <a:pt x="4573" y="3715"/>
                      <a:pt x="3751" y="4608"/>
                      <a:pt x="3073" y="5573"/>
                    </a:cubicBezTo>
                    <a:cubicBezTo>
                      <a:pt x="1715" y="7525"/>
                      <a:pt x="906" y="9775"/>
                      <a:pt x="453" y="12050"/>
                    </a:cubicBezTo>
                    <a:cubicBezTo>
                      <a:pt x="239" y="13193"/>
                      <a:pt x="108" y="14347"/>
                      <a:pt x="61" y="15490"/>
                    </a:cubicBezTo>
                    <a:cubicBezTo>
                      <a:pt x="1" y="16645"/>
                      <a:pt x="13" y="17800"/>
                      <a:pt x="144" y="18943"/>
                    </a:cubicBezTo>
                    <a:lnTo>
                      <a:pt x="322" y="18931"/>
                    </a:lnTo>
                    <a:cubicBezTo>
                      <a:pt x="287" y="16657"/>
                      <a:pt x="537" y="14371"/>
                      <a:pt x="1096" y="12192"/>
                    </a:cubicBezTo>
                    <a:cubicBezTo>
                      <a:pt x="1644" y="10014"/>
                      <a:pt x="2525" y="7906"/>
                      <a:pt x="3859" y="6144"/>
                    </a:cubicBezTo>
                    <a:cubicBezTo>
                      <a:pt x="4525" y="5275"/>
                      <a:pt x="5299" y="4489"/>
                      <a:pt x="6180" y="3834"/>
                    </a:cubicBezTo>
                    <a:cubicBezTo>
                      <a:pt x="7049" y="3191"/>
                      <a:pt x="8026" y="2679"/>
                      <a:pt x="9038" y="2286"/>
                    </a:cubicBezTo>
                    <a:cubicBezTo>
                      <a:pt x="9550" y="2108"/>
                      <a:pt x="10074" y="1953"/>
                      <a:pt x="10609" y="1822"/>
                    </a:cubicBezTo>
                    <a:cubicBezTo>
                      <a:pt x="11145" y="1703"/>
                      <a:pt x="11681" y="1608"/>
                      <a:pt x="12229" y="1548"/>
                    </a:cubicBezTo>
                    <a:cubicBezTo>
                      <a:pt x="13256" y="1416"/>
                      <a:pt x="14295" y="1345"/>
                      <a:pt x="15324" y="1345"/>
                    </a:cubicBezTo>
                    <a:cubicBezTo>
                      <a:pt x="15403" y="1345"/>
                      <a:pt x="15483" y="1345"/>
                      <a:pt x="15562" y="1346"/>
                    </a:cubicBezTo>
                    <a:cubicBezTo>
                      <a:pt x="17789" y="1346"/>
                      <a:pt x="20003" y="1691"/>
                      <a:pt x="22016" y="2513"/>
                    </a:cubicBezTo>
                    <a:cubicBezTo>
                      <a:pt x="24028" y="3322"/>
                      <a:pt x="25802" y="4656"/>
                      <a:pt x="27076" y="6394"/>
                    </a:cubicBezTo>
                    <a:cubicBezTo>
                      <a:pt x="27719" y="7263"/>
                      <a:pt x="28255" y="8216"/>
                      <a:pt x="28671" y="9216"/>
                    </a:cubicBezTo>
                    <a:cubicBezTo>
                      <a:pt x="29088" y="10228"/>
                      <a:pt x="29398" y="11276"/>
                      <a:pt x="29600" y="12359"/>
                    </a:cubicBezTo>
                    <a:cubicBezTo>
                      <a:pt x="29969" y="14217"/>
                      <a:pt x="30029" y="16133"/>
                      <a:pt x="29874" y="18038"/>
                    </a:cubicBezTo>
                    <a:cubicBezTo>
                      <a:pt x="30338" y="18181"/>
                      <a:pt x="30767" y="18455"/>
                      <a:pt x="31076" y="18931"/>
                    </a:cubicBezTo>
                    <a:cubicBezTo>
                      <a:pt x="31398" y="16681"/>
                      <a:pt x="31398" y="14371"/>
                      <a:pt x="30993" y="12097"/>
                    </a:cubicBezTo>
                    <a:cubicBezTo>
                      <a:pt x="30791" y="10930"/>
                      <a:pt x="30457" y="9775"/>
                      <a:pt x="30005" y="8668"/>
                    </a:cubicBezTo>
                    <a:cubicBezTo>
                      <a:pt x="29552" y="7561"/>
                      <a:pt x="28969" y="6489"/>
                      <a:pt x="28243" y="5525"/>
                    </a:cubicBezTo>
                    <a:cubicBezTo>
                      <a:pt x="27516" y="4561"/>
                      <a:pt x="26659" y="3691"/>
                      <a:pt x="25695" y="2953"/>
                    </a:cubicBezTo>
                    <a:cubicBezTo>
                      <a:pt x="24730" y="2227"/>
                      <a:pt x="23659" y="1644"/>
                      <a:pt x="22540" y="1191"/>
                    </a:cubicBezTo>
                    <a:cubicBezTo>
                      <a:pt x="21432" y="739"/>
                      <a:pt x="20265" y="441"/>
                      <a:pt x="19099" y="251"/>
                    </a:cubicBezTo>
                    <a:cubicBezTo>
                      <a:pt x="18503" y="155"/>
                      <a:pt x="17920" y="96"/>
                      <a:pt x="17325" y="48"/>
                    </a:cubicBezTo>
                    <a:cubicBezTo>
                      <a:pt x="16741" y="12"/>
                      <a:pt x="16146" y="0"/>
                      <a:pt x="15562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492;p29">
                <a:extLst>
                  <a:ext uri="{FF2B5EF4-FFF2-40B4-BE49-F238E27FC236}">
                    <a16:creationId xmlns:a16="http://schemas.microsoft.com/office/drawing/2014/main" id="{C3C5D087-E6A0-F01C-86B5-A016866FBD04}"/>
                  </a:ext>
                </a:extLst>
              </p:cNvPr>
              <p:cNvSpPr/>
              <p:nvPr/>
            </p:nvSpPr>
            <p:spPr>
              <a:xfrm>
                <a:off x="4948225" y="668675"/>
                <a:ext cx="59742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23897" h="21206" extrusionOk="0">
                    <a:moveTo>
                      <a:pt x="1" y="0"/>
                    </a:moveTo>
                    <a:cubicBezTo>
                      <a:pt x="1" y="1"/>
                      <a:pt x="4275" y="5168"/>
                      <a:pt x="5037" y="15562"/>
                    </a:cubicBezTo>
                    <a:cubicBezTo>
                      <a:pt x="10121" y="17800"/>
                      <a:pt x="17134" y="20562"/>
                      <a:pt x="23896" y="21205"/>
                    </a:cubicBezTo>
                    <a:lnTo>
                      <a:pt x="21598" y="6918"/>
                    </a:lnTo>
                    <a:cubicBezTo>
                      <a:pt x="21598" y="6918"/>
                      <a:pt x="20270" y="7746"/>
                      <a:pt x="17561" y="7746"/>
                    </a:cubicBezTo>
                    <a:cubicBezTo>
                      <a:pt x="14056" y="7746"/>
                      <a:pt x="8240" y="6360"/>
                      <a:pt x="1" y="0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493;p29">
                <a:extLst>
                  <a:ext uri="{FF2B5EF4-FFF2-40B4-BE49-F238E27FC236}">
                    <a16:creationId xmlns:a16="http://schemas.microsoft.com/office/drawing/2014/main" id="{549BFEA4-DD9A-A39B-2AE6-5B6D4405F6AF}"/>
                  </a:ext>
                </a:extLst>
              </p:cNvPr>
              <p:cNvSpPr/>
              <p:nvPr/>
            </p:nvSpPr>
            <p:spPr>
              <a:xfrm>
                <a:off x="6188850" y="1652475"/>
                <a:ext cx="387875" cy="337050"/>
              </a:xfrm>
              <a:custGeom>
                <a:avLst/>
                <a:gdLst/>
                <a:ahLst/>
                <a:cxnLst/>
                <a:rect l="l" t="t" r="r" b="b"/>
                <a:pathLst>
                  <a:path w="15515" h="13482" extrusionOk="0">
                    <a:moveTo>
                      <a:pt x="6101" y="1"/>
                    </a:moveTo>
                    <a:cubicBezTo>
                      <a:pt x="5254" y="1"/>
                      <a:pt x="4499" y="138"/>
                      <a:pt x="3977" y="498"/>
                    </a:cubicBezTo>
                    <a:cubicBezTo>
                      <a:pt x="2334" y="1629"/>
                      <a:pt x="10609" y="3868"/>
                      <a:pt x="10609" y="3868"/>
                    </a:cubicBezTo>
                    <a:cubicBezTo>
                      <a:pt x="10609" y="3868"/>
                      <a:pt x="7585" y="3279"/>
                      <a:pt x="5008" y="3279"/>
                    </a:cubicBezTo>
                    <a:cubicBezTo>
                      <a:pt x="3884" y="3279"/>
                      <a:pt x="2845" y="3391"/>
                      <a:pt x="2180" y="3713"/>
                    </a:cubicBezTo>
                    <a:cubicBezTo>
                      <a:pt x="1" y="4761"/>
                      <a:pt x="9050" y="7106"/>
                      <a:pt x="9050" y="7106"/>
                    </a:cubicBezTo>
                    <a:cubicBezTo>
                      <a:pt x="9050" y="7106"/>
                      <a:pt x="7080" y="6867"/>
                      <a:pt x="5257" y="6867"/>
                    </a:cubicBezTo>
                    <a:cubicBezTo>
                      <a:pt x="3729" y="6867"/>
                      <a:pt x="2303" y="7035"/>
                      <a:pt x="2227" y="7654"/>
                    </a:cubicBezTo>
                    <a:cubicBezTo>
                      <a:pt x="2132" y="8463"/>
                      <a:pt x="8657" y="10559"/>
                      <a:pt x="8657" y="10559"/>
                    </a:cubicBezTo>
                    <a:cubicBezTo>
                      <a:pt x="8657" y="10559"/>
                      <a:pt x="4013" y="10642"/>
                      <a:pt x="4204" y="11178"/>
                    </a:cubicBezTo>
                    <a:cubicBezTo>
                      <a:pt x="4751" y="12762"/>
                      <a:pt x="7966" y="12893"/>
                      <a:pt x="7966" y="12893"/>
                    </a:cubicBezTo>
                    <a:cubicBezTo>
                      <a:pt x="7966" y="12893"/>
                      <a:pt x="8490" y="12976"/>
                      <a:pt x="10323" y="13381"/>
                    </a:cubicBezTo>
                    <a:cubicBezTo>
                      <a:pt x="10639" y="13451"/>
                      <a:pt x="10924" y="13482"/>
                      <a:pt x="11179" y="13482"/>
                    </a:cubicBezTo>
                    <a:cubicBezTo>
                      <a:pt x="12085" y="13482"/>
                      <a:pt x="12615" y="13096"/>
                      <a:pt x="12848" y="12762"/>
                    </a:cubicBezTo>
                    <a:cubicBezTo>
                      <a:pt x="13431" y="11928"/>
                      <a:pt x="14550" y="10357"/>
                      <a:pt x="14836" y="8321"/>
                    </a:cubicBezTo>
                    <a:cubicBezTo>
                      <a:pt x="15515" y="3344"/>
                      <a:pt x="12455" y="1403"/>
                      <a:pt x="12455" y="1403"/>
                    </a:cubicBezTo>
                    <a:cubicBezTo>
                      <a:pt x="12455" y="1403"/>
                      <a:pt x="8807" y="1"/>
                      <a:pt x="6101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494;p29">
                <a:extLst>
                  <a:ext uri="{FF2B5EF4-FFF2-40B4-BE49-F238E27FC236}">
                    <a16:creationId xmlns:a16="http://schemas.microsoft.com/office/drawing/2014/main" id="{2C4AA43C-4B0C-A816-79F6-76F7742199AC}"/>
                  </a:ext>
                </a:extLst>
              </p:cNvPr>
              <p:cNvSpPr/>
              <p:nvPr/>
            </p:nvSpPr>
            <p:spPr>
              <a:xfrm>
                <a:off x="6473725" y="1587025"/>
                <a:ext cx="71150" cy="135675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427" extrusionOk="0">
                    <a:moveTo>
                      <a:pt x="1626" y="1"/>
                    </a:moveTo>
                    <a:cubicBezTo>
                      <a:pt x="1597" y="1"/>
                      <a:pt x="1571" y="11"/>
                      <a:pt x="1548" y="33"/>
                    </a:cubicBezTo>
                    <a:cubicBezTo>
                      <a:pt x="595" y="1771"/>
                      <a:pt x="381" y="2842"/>
                      <a:pt x="0" y="5212"/>
                    </a:cubicBezTo>
                    <a:lnTo>
                      <a:pt x="1250" y="5426"/>
                    </a:lnTo>
                    <a:cubicBezTo>
                      <a:pt x="1250" y="5426"/>
                      <a:pt x="2846" y="2830"/>
                      <a:pt x="2346" y="949"/>
                    </a:cubicBezTo>
                    <a:cubicBezTo>
                      <a:pt x="2271" y="684"/>
                      <a:pt x="1865" y="1"/>
                      <a:pt x="1626" y="1"/>
                    </a:cubicBezTo>
                    <a:close/>
                  </a:path>
                </a:pathLst>
              </a:custGeom>
              <a:solidFill>
                <a:srgbClr val="FF99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495;p29">
                <a:extLst>
                  <a:ext uri="{FF2B5EF4-FFF2-40B4-BE49-F238E27FC236}">
                    <a16:creationId xmlns:a16="http://schemas.microsoft.com/office/drawing/2014/main" id="{218F0C4D-02DE-AFB9-E7F7-BAE59F060E2E}"/>
                  </a:ext>
                </a:extLst>
              </p:cNvPr>
              <p:cNvSpPr/>
              <p:nvPr/>
            </p:nvSpPr>
            <p:spPr>
              <a:xfrm>
                <a:off x="6565700" y="855900"/>
                <a:ext cx="790300" cy="909950"/>
              </a:xfrm>
              <a:custGeom>
                <a:avLst/>
                <a:gdLst/>
                <a:ahLst/>
                <a:cxnLst/>
                <a:rect l="l" t="t" r="r" b="b"/>
                <a:pathLst>
                  <a:path w="31612" h="36398" extrusionOk="0">
                    <a:moveTo>
                      <a:pt x="26265" y="0"/>
                    </a:moveTo>
                    <a:cubicBezTo>
                      <a:pt x="26265" y="0"/>
                      <a:pt x="24444" y="4405"/>
                      <a:pt x="22205" y="9918"/>
                    </a:cubicBezTo>
                    <a:cubicBezTo>
                      <a:pt x="19967" y="15431"/>
                      <a:pt x="16466" y="22300"/>
                      <a:pt x="16466" y="22300"/>
                    </a:cubicBezTo>
                    <a:cubicBezTo>
                      <a:pt x="11168" y="15442"/>
                      <a:pt x="4024" y="1286"/>
                      <a:pt x="4024" y="1286"/>
                    </a:cubicBezTo>
                    <a:cubicBezTo>
                      <a:pt x="1869" y="9930"/>
                      <a:pt x="988" y="10489"/>
                      <a:pt x="0" y="16550"/>
                    </a:cubicBezTo>
                    <a:cubicBezTo>
                      <a:pt x="5239" y="31373"/>
                      <a:pt x="17764" y="36397"/>
                      <a:pt x="17764" y="36397"/>
                    </a:cubicBezTo>
                    <a:cubicBezTo>
                      <a:pt x="28801" y="26396"/>
                      <a:pt x="31611" y="1857"/>
                      <a:pt x="31611" y="1857"/>
                    </a:cubicBezTo>
                    <a:lnTo>
                      <a:pt x="26265" y="0"/>
                    </a:ln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496;p29">
                <a:extLst>
                  <a:ext uri="{FF2B5EF4-FFF2-40B4-BE49-F238E27FC236}">
                    <a16:creationId xmlns:a16="http://schemas.microsoft.com/office/drawing/2014/main" id="{50C78ED4-4D99-90CA-D85B-C6A83066C32D}"/>
                  </a:ext>
                </a:extLst>
              </p:cNvPr>
              <p:cNvSpPr/>
              <p:nvPr/>
            </p:nvSpPr>
            <p:spPr>
              <a:xfrm>
                <a:off x="7053850" y="331425"/>
                <a:ext cx="391450" cy="587300"/>
              </a:xfrm>
              <a:custGeom>
                <a:avLst/>
                <a:gdLst/>
                <a:ahLst/>
                <a:cxnLst/>
                <a:rect l="l" t="t" r="r" b="b"/>
                <a:pathLst>
                  <a:path w="15658" h="23492" extrusionOk="0">
                    <a:moveTo>
                      <a:pt x="5168" y="1"/>
                    </a:moveTo>
                    <a:cubicBezTo>
                      <a:pt x="5043" y="1"/>
                      <a:pt x="4916" y="83"/>
                      <a:pt x="4787" y="262"/>
                    </a:cubicBezTo>
                    <a:cubicBezTo>
                      <a:pt x="3275" y="2358"/>
                      <a:pt x="4703" y="10013"/>
                      <a:pt x="4703" y="10013"/>
                    </a:cubicBezTo>
                    <a:cubicBezTo>
                      <a:pt x="2393" y="10299"/>
                      <a:pt x="0" y="12097"/>
                      <a:pt x="1501" y="14847"/>
                    </a:cubicBezTo>
                    <a:cubicBezTo>
                      <a:pt x="3013" y="17598"/>
                      <a:pt x="6215" y="21586"/>
                      <a:pt x="6215" y="21586"/>
                    </a:cubicBezTo>
                    <a:cubicBezTo>
                      <a:pt x="7668" y="23467"/>
                      <a:pt x="11704" y="23491"/>
                      <a:pt x="11704" y="23491"/>
                    </a:cubicBezTo>
                    <a:cubicBezTo>
                      <a:pt x="13335" y="21896"/>
                      <a:pt x="13657" y="18026"/>
                      <a:pt x="13728" y="16490"/>
                    </a:cubicBezTo>
                    <a:cubicBezTo>
                      <a:pt x="13740" y="16181"/>
                      <a:pt x="13740" y="15967"/>
                      <a:pt x="13740" y="15883"/>
                    </a:cubicBezTo>
                    <a:lnTo>
                      <a:pt x="13740" y="15848"/>
                    </a:lnTo>
                    <a:cubicBezTo>
                      <a:pt x="13740" y="15848"/>
                      <a:pt x="15657" y="15026"/>
                      <a:pt x="15086" y="11930"/>
                    </a:cubicBezTo>
                    <a:cubicBezTo>
                      <a:pt x="14693" y="9852"/>
                      <a:pt x="12296" y="9591"/>
                      <a:pt x="11118" y="9591"/>
                    </a:cubicBezTo>
                    <a:cubicBezTo>
                      <a:pt x="10724" y="9591"/>
                      <a:pt x="10466" y="9621"/>
                      <a:pt x="10466" y="9621"/>
                    </a:cubicBezTo>
                    <a:cubicBezTo>
                      <a:pt x="10466" y="9621"/>
                      <a:pt x="11782" y="221"/>
                      <a:pt x="10130" y="221"/>
                    </a:cubicBezTo>
                    <a:cubicBezTo>
                      <a:pt x="10067" y="221"/>
                      <a:pt x="10001" y="235"/>
                      <a:pt x="9930" y="262"/>
                    </a:cubicBezTo>
                    <a:cubicBezTo>
                      <a:pt x="7978" y="1024"/>
                      <a:pt x="7489" y="9347"/>
                      <a:pt x="7489" y="9347"/>
                    </a:cubicBezTo>
                    <a:cubicBezTo>
                      <a:pt x="7489" y="9347"/>
                      <a:pt x="6494" y="1"/>
                      <a:pt x="5168" y="1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497;p29">
                <a:extLst>
                  <a:ext uri="{FF2B5EF4-FFF2-40B4-BE49-F238E27FC236}">
                    <a16:creationId xmlns:a16="http://schemas.microsoft.com/office/drawing/2014/main" id="{89BBD0FB-731C-0ED7-F03D-5085F1F3BCB7}"/>
                  </a:ext>
                </a:extLst>
              </p:cNvPr>
              <p:cNvSpPr/>
              <p:nvPr/>
            </p:nvSpPr>
            <p:spPr>
              <a:xfrm>
                <a:off x="7341375" y="617550"/>
                <a:ext cx="56000" cy="126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5046" extrusionOk="0">
                    <a:moveTo>
                      <a:pt x="817" y="1"/>
                    </a:moveTo>
                    <a:cubicBezTo>
                      <a:pt x="679" y="1"/>
                      <a:pt x="555" y="82"/>
                      <a:pt x="525" y="223"/>
                    </a:cubicBezTo>
                    <a:cubicBezTo>
                      <a:pt x="501" y="295"/>
                      <a:pt x="1" y="2164"/>
                      <a:pt x="263" y="3760"/>
                    </a:cubicBezTo>
                    <a:lnTo>
                      <a:pt x="275" y="3855"/>
                    </a:lnTo>
                    <a:cubicBezTo>
                      <a:pt x="334" y="4081"/>
                      <a:pt x="417" y="4272"/>
                      <a:pt x="548" y="4438"/>
                    </a:cubicBezTo>
                    <a:cubicBezTo>
                      <a:pt x="644" y="4569"/>
                      <a:pt x="763" y="4664"/>
                      <a:pt x="906" y="4760"/>
                    </a:cubicBezTo>
                    <a:cubicBezTo>
                      <a:pt x="1251" y="4986"/>
                      <a:pt x="1680" y="5045"/>
                      <a:pt x="2072" y="5045"/>
                    </a:cubicBezTo>
                    <a:lnTo>
                      <a:pt x="2227" y="5045"/>
                    </a:lnTo>
                    <a:cubicBezTo>
                      <a:pt x="2239" y="4736"/>
                      <a:pt x="2239" y="4522"/>
                      <a:pt x="2239" y="4438"/>
                    </a:cubicBezTo>
                    <a:lnTo>
                      <a:pt x="2239" y="4438"/>
                    </a:lnTo>
                    <a:cubicBezTo>
                      <a:pt x="2176" y="4442"/>
                      <a:pt x="2111" y="4445"/>
                      <a:pt x="2046" y="4445"/>
                    </a:cubicBezTo>
                    <a:cubicBezTo>
                      <a:pt x="1746" y="4445"/>
                      <a:pt x="1440" y="4395"/>
                      <a:pt x="1215" y="4248"/>
                    </a:cubicBezTo>
                    <a:cubicBezTo>
                      <a:pt x="1025" y="4117"/>
                      <a:pt x="906" y="3926"/>
                      <a:pt x="858" y="3664"/>
                    </a:cubicBezTo>
                    <a:cubicBezTo>
                      <a:pt x="620" y="2200"/>
                      <a:pt x="1096" y="402"/>
                      <a:pt x="1108" y="378"/>
                    </a:cubicBezTo>
                    <a:cubicBezTo>
                      <a:pt x="1144" y="212"/>
                      <a:pt x="1049" y="57"/>
                      <a:pt x="894" y="9"/>
                    </a:cubicBezTo>
                    <a:cubicBezTo>
                      <a:pt x="868" y="4"/>
                      <a:pt x="843" y="1"/>
                      <a:pt x="817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498;p29">
                <a:extLst>
                  <a:ext uri="{FF2B5EF4-FFF2-40B4-BE49-F238E27FC236}">
                    <a16:creationId xmlns:a16="http://schemas.microsoft.com/office/drawing/2014/main" id="{8684312D-FB19-67F5-AC4A-7D735D741269}"/>
                  </a:ext>
                </a:extLst>
              </p:cNvPr>
              <p:cNvSpPr/>
              <p:nvPr/>
            </p:nvSpPr>
            <p:spPr>
              <a:xfrm>
                <a:off x="7271725" y="614000"/>
                <a:ext cx="90525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295" extrusionOk="0">
                    <a:moveTo>
                      <a:pt x="1017" y="1"/>
                    </a:moveTo>
                    <a:cubicBezTo>
                      <a:pt x="897" y="1"/>
                      <a:pt x="785" y="78"/>
                      <a:pt x="739" y="199"/>
                    </a:cubicBezTo>
                    <a:cubicBezTo>
                      <a:pt x="703" y="270"/>
                      <a:pt x="1" y="2211"/>
                      <a:pt x="477" y="3794"/>
                    </a:cubicBezTo>
                    <a:cubicBezTo>
                      <a:pt x="751" y="4664"/>
                      <a:pt x="1156" y="5164"/>
                      <a:pt x="1703" y="5271"/>
                    </a:cubicBezTo>
                    <a:cubicBezTo>
                      <a:pt x="1787" y="5283"/>
                      <a:pt x="1858" y="5295"/>
                      <a:pt x="1941" y="5295"/>
                    </a:cubicBezTo>
                    <a:cubicBezTo>
                      <a:pt x="2739" y="5295"/>
                      <a:pt x="3430" y="4497"/>
                      <a:pt x="3513" y="4390"/>
                    </a:cubicBezTo>
                    <a:cubicBezTo>
                      <a:pt x="3620" y="4271"/>
                      <a:pt x="3596" y="4080"/>
                      <a:pt x="3465" y="3973"/>
                    </a:cubicBezTo>
                    <a:cubicBezTo>
                      <a:pt x="3412" y="3925"/>
                      <a:pt x="3344" y="3901"/>
                      <a:pt x="3275" y="3901"/>
                    </a:cubicBezTo>
                    <a:cubicBezTo>
                      <a:pt x="3192" y="3901"/>
                      <a:pt x="3108" y="3937"/>
                      <a:pt x="3049" y="4009"/>
                    </a:cubicBezTo>
                    <a:cubicBezTo>
                      <a:pt x="2872" y="4219"/>
                      <a:pt x="2366" y="4696"/>
                      <a:pt x="1923" y="4696"/>
                    </a:cubicBezTo>
                    <a:cubicBezTo>
                      <a:pt x="1889" y="4696"/>
                      <a:pt x="1855" y="4693"/>
                      <a:pt x="1822" y="4687"/>
                    </a:cubicBezTo>
                    <a:cubicBezTo>
                      <a:pt x="1429" y="4604"/>
                      <a:pt x="1191" y="4056"/>
                      <a:pt x="1060" y="3616"/>
                    </a:cubicBezTo>
                    <a:cubicBezTo>
                      <a:pt x="632" y="2235"/>
                      <a:pt x="1298" y="425"/>
                      <a:pt x="1298" y="401"/>
                    </a:cubicBezTo>
                    <a:cubicBezTo>
                      <a:pt x="1358" y="246"/>
                      <a:pt x="1287" y="80"/>
                      <a:pt x="1120" y="20"/>
                    </a:cubicBezTo>
                    <a:cubicBezTo>
                      <a:pt x="1086" y="7"/>
                      <a:pt x="1051" y="1"/>
                      <a:pt x="1017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499;p29">
                <a:extLst>
                  <a:ext uri="{FF2B5EF4-FFF2-40B4-BE49-F238E27FC236}">
                    <a16:creationId xmlns:a16="http://schemas.microsoft.com/office/drawing/2014/main" id="{EDBBA75E-1F93-B8C2-1494-096D1633C54B}"/>
                  </a:ext>
                </a:extLst>
              </p:cNvPr>
              <p:cNvSpPr/>
              <p:nvPr/>
            </p:nvSpPr>
            <p:spPr>
              <a:xfrm>
                <a:off x="7119925" y="622250"/>
                <a:ext cx="129200" cy="8097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3239" extrusionOk="0">
                    <a:moveTo>
                      <a:pt x="4444" y="1"/>
                    </a:moveTo>
                    <a:cubicBezTo>
                      <a:pt x="4403" y="1"/>
                      <a:pt x="4362" y="8"/>
                      <a:pt x="4322" y="24"/>
                    </a:cubicBezTo>
                    <a:cubicBezTo>
                      <a:pt x="4168" y="95"/>
                      <a:pt x="4108" y="274"/>
                      <a:pt x="4180" y="428"/>
                    </a:cubicBezTo>
                    <a:cubicBezTo>
                      <a:pt x="4239" y="547"/>
                      <a:pt x="4703" y="1667"/>
                      <a:pt x="3513" y="2262"/>
                    </a:cubicBezTo>
                    <a:cubicBezTo>
                      <a:pt x="2915" y="2555"/>
                      <a:pt x="2258" y="2640"/>
                      <a:pt x="1702" y="2640"/>
                    </a:cubicBezTo>
                    <a:cubicBezTo>
                      <a:pt x="973" y="2640"/>
                      <a:pt x="419" y="2495"/>
                      <a:pt x="405" y="2488"/>
                    </a:cubicBezTo>
                    <a:cubicBezTo>
                      <a:pt x="383" y="2483"/>
                      <a:pt x="361" y="2481"/>
                      <a:pt x="339" y="2481"/>
                    </a:cubicBezTo>
                    <a:cubicBezTo>
                      <a:pt x="206" y="2481"/>
                      <a:pt x="77" y="2570"/>
                      <a:pt x="36" y="2702"/>
                    </a:cubicBezTo>
                    <a:cubicBezTo>
                      <a:pt x="1" y="2869"/>
                      <a:pt x="96" y="3024"/>
                      <a:pt x="251" y="3072"/>
                    </a:cubicBezTo>
                    <a:cubicBezTo>
                      <a:pt x="298" y="3083"/>
                      <a:pt x="893" y="3238"/>
                      <a:pt x="1691" y="3238"/>
                    </a:cubicBezTo>
                    <a:cubicBezTo>
                      <a:pt x="2322" y="3238"/>
                      <a:pt x="3072" y="3143"/>
                      <a:pt x="3775" y="2798"/>
                    </a:cubicBezTo>
                    <a:cubicBezTo>
                      <a:pt x="5168" y="2107"/>
                      <a:pt x="5001" y="786"/>
                      <a:pt x="4727" y="178"/>
                    </a:cubicBezTo>
                    <a:cubicBezTo>
                      <a:pt x="4674" y="63"/>
                      <a:pt x="4562" y="1"/>
                      <a:pt x="4444" y="1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500;p29">
                <a:extLst>
                  <a:ext uri="{FF2B5EF4-FFF2-40B4-BE49-F238E27FC236}">
                    <a16:creationId xmlns:a16="http://schemas.microsoft.com/office/drawing/2014/main" id="{9593E396-65BF-49A6-ACF4-7AA13ADDD77A}"/>
                  </a:ext>
                </a:extLst>
              </p:cNvPr>
              <p:cNvSpPr/>
              <p:nvPr/>
            </p:nvSpPr>
            <p:spPr>
              <a:xfrm>
                <a:off x="7185100" y="688175"/>
                <a:ext cx="82200" cy="10702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4281" extrusionOk="0">
                    <a:moveTo>
                      <a:pt x="343" y="0"/>
                    </a:moveTo>
                    <a:cubicBezTo>
                      <a:pt x="247" y="0"/>
                      <a:pt x="156" y="48"/>
                      <a:pt x="96" y="137"/>
                    </a:cubicBezTo>
                    <a:cubicBezTo>
                      <a:pt x="1" y="280"/>
                      <a:pt x="37" y="458"/>
                      <a:pt x="180" y="554"/>
                    </a:cubicBezTo>
                    <a:cubicBezTo>
                      <a:pt x="203" y="565"/>
                      <a:pt x="2132" y="1863"/>
                      <a:pt x="2656" y="4054"/>
                    </a:cubicBezTo>
                    <a:cubicBezTo>
                      <a:pt x="2692" y="4185"/>
                      <a:pt x="2811" y="4280"/>
                      <a:pt x="2954" y="4280"/>
                    </a:cubicBezTo>
                    <a:cubicBezTo>
                      <a:pt x="2978" y="4280"/>
                      <a:pt x="3001" y="4280"/>
                      <a:pt x="3025" y="4268"/>
                    </a:cubicBezTo>
                    <a:cubicBezTo>
                      <a:pt x="3180" y="4233"/>
                      <a:pt x="3287" y="4078"/>
                      <a:pt x="3239" y="3911"/>
                    </a:cubicBezTo>
                    <a:cubicBezTo>
                      <a:pt x="2656" y="1494"/>
                      <a:pt x="596" y="113"/>
                      <a:pt x="513" y="54"/>
                    </a:cubicBezTo>
                    <a:cubicBezTo>
                      <a:pt x="459" y="18"/>
                      <a:pt x="400" y="0"/>
                      <a:pt x="343" y="0"/>
                    </a:cubicBezTo>
                    <a:close/>
                  </a:path>
                </a:pathLst>
              </a:custGeom>
              <a:solidFill>
                <a:srgbClr val="BE3C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8" name="文本框 1117">
            <a:extLst>
              <a:ext uri="{FF2B5EF4-FFF2-40B4-BE49-F238E27FC236}">
                <a16:creationId xmlns:a16="http://schemas.microsoft.com/office/drawing/2014/main" id="{C555B878-E2AA-7B75-AFF0-992D27F02845}"/>
              </a:ext>
            </a:extLst>
          </p:cNvPr>
          <p:cNvSpPr txBox="1"/>
          <p:nvPr/>
        </p:nvSpPr>
        <p:spPr>
          <a:xfrm>
            <a:off x="1824408" y="513681"/>
            <a:ext cx="669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在这里我们可以看到，用户已添加的好友，并通过点击实现聊天功能。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2B5346-4CC0-B456-8335-E1BF2CC86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854" y="893769"/>
            <a:ext cx="6491774" cy="591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根据用户选择的主界面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42EB5A7-938C-274A-AF80-B17DF7F2C330}"/>
              </a:ext>
            </a:extLst>
          </p:cNvPr>
          <p:cNvSpPr txBox="1"/>
          <p:nvPr/>
        </p:nvSpPr>
        <p:spPr>
          <a:xfrm>
            <a:off x="1514363" y="215241"/>
            <a:ext cx="533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Demo</a:t>
            </a:r>
            <a:r>
              <a:rPr lang="zh-CN" altLang="en-US" sz="3600" dirty="0"/>
              <a:t>演示</a:t>
            </a:r>
          </a:p>
        </p:txBody>
      </p:sp>
      <p:pic>
        <p:nvPicPr>
          <p:cNvPr id="101" name="▶页面 1-Pixso 和另外 2 个页面 - 个人 - Microsoft​ Edge 2023-04-24 20-28-02_2">
            <a:hlinkClick r:id="" action="ppaction://media"/>
            <a:extLst>
              <a:ext uri="{FF2B5EF4-FFF2-40B4-BE49-F238E27FC236}">
                <a16:creationId xmlns:a16="http://schemas.microsoft.com/office/drawing/2014/main" id="{7778B606-DA9A-DEC2-D652-A8A4A4ABC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173" y="1341521"/>
            <a:ext cx="8245445" cy="49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09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6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259721"/>
              <a:ext cx="1992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根据用户选择的主界面</a:t>
              </a:r>
              <a:endParaRPr lang="en-US" sz="1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1658F14-B319-7296-57A6-339428A817B4}"/>
              </a:ext>
            </a:extLst>
          </p:cNvPr>
          <p:cNvSpPr txBox="1"/>
          <p:nvPr/>
        </p:nvSpPr>
        <p:spPr>
          <a:xfrm>
            <a:off x="1407695" y="577516"/>
            <a:ext cx="708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所有用户都可以自定义自己的简介，方便与他人沟通。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86E295-4FD6-B2BC-C826-CC56452D5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513" y="946848"/>
            <a:ext cx="3139299" cy="55008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FEBBC3-3F3B-ADD8-738C-7745936F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92" y="909233"/>
            <a:ext cx="2819768" cy="558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根据用户选择的主界面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Oval 17">
            <a:extLst>
              <a:ext uri="{FF2B5EF4-FFF2-40B4-BE49-F238E27FC236}">
                <a16:creationId xmlns:a16="http://schemas.microsoft.com/office/drawing/2014/main" id="{807B0901-2E30-B41C-4AEE-20CB8A9FA7F2}"/>
              </a:ext>
            </a:extLst>
          </p:cNvPr>
          <p:cNvSpPr/>
          <p:nvPr/>
        </p:nvSpPr>
        <p:spPr>
          <a:xfrm>
            <a:off x="2541817" y="225812"/>
            <a:ext cx="1802532" cy="1802532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31D41AF8-D9FF-5001-FF0D-44ACCBF42439}"/>
              </a:ext>
            </a:extLst>
          </p:cNvPr>
          <p:cNvSpPr/>
          <p:nvPr/>
        </p:nvSpPr>
        <p:spPr>
          <a:xfrm>
            <a:off x="2587077" y="2706286"/>
            <a:ext cx="1802532" cy="1802532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4">
            <a:extLst>
              <a:ext uri="{FF2B5EF4-FFF2-40B4-BE49-F238E27FC236}">
                <a16:creationId xmlns:a16="http://schemas.microsoft.com/office/drawing/2014/main" id="{4FA9013C-A838-DB25-895B-FBEAAC2AAFD3}"/>
              </a:ext>
            </a:extLst>
          </p:cNvPr>
          <p:cNvSpPr/>
          <p:nvPr/>
        </p:nvSpPr>
        <p:spPr>
          <a:xfrm>
            <a:off x="2550027" y="4818398"/>
            <a:ext cx="1813790" cy="18137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8FACA4-8EAE-F4FF-2DBF-193F50315104}"/>
              </a:ext>
            </a:extLst>
          </p:cNvPr>
          <p:cNvSpPr txBox="1"/>
          <p:nvPr/>
        </p:nvSpPr>
        <p:spPr>
          <a:xfrm>
            <a:off x="4344352" y="568184"/>
            <a:ext cx="595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账户隐私</a:t>
            </a:r>
            <a:endParaRPr lang="en-US" altLang="zh-CN" dirty="0"/>
          </a:p>
          <a:p>
            <a:r>
              <a:rPr lang="zh-CN" altLang="en-US" dirty="0"/>
              <a:t>用户可以在这里修改自己的账号或者密码以提升安全性。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C0AB2B-DA2F-DB11-880C-E41C72A0F542}"/>
              </a:ext>
            </a:extLst>
          </p:cNvPr>
          <p:cNvSpPr txBox="1"/>
          <p:nvPr/>
        </p:nvSpPr>
        <p:spPr>
          <a:xfrm>
            <a:off x="4363817" y="3105830"/>
            <a:ext cx="6015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注意事项</a:t>
            </a:r>
            <a:endParaRPr lang="en-US" altLang="zh-CN" dirty="0"/>
          </a:p>
          <a:p>
            <a:r>
              <a:rPr lang="zh-CN" altLang="en-US" dirty="0"/>
              <a:t>用户的消息提醒以及注意事项。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FEAB81-0215-AD95-4EB1-F84A7E235530}"/>
              </a:ext>
            </a:extLst>
          </p:cNvPr>
          <p:cNvSpPr txBox="1"/>
          <p:nvPr/>
        </p:nvSpPr>
        <p:spPr>
          <a:xfrm>
            <a:off x="4448268" y="5174950"/>
            <a:ext cx="622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帮助系统</a:t>
            </a:r>
            <a:endParaRPr lang="en-US" altLang="zh-CN" dirty="0"/>
          </a:p>
          <a:p>
            <a:r>
              <a:rPr lang="zh-CN" altLang="en-US" dirty="0"/>
              <a:t>所有的疑问用户都可以在这里阅读到相关事项或者在这里咨询。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DB0888-DF4D-8B2F-1E31-71AE2C85DE90}"/>
              </a:ext>
            </a:extLst>
          </p:cNvPr>
          <p:cNvSpPr txBox="1"/>
          <p:nvPr/>
        </p:nvSpPr>
        <p:spPr>
          <a:xfrm>
            <a:off x="1855639" y="2313508"/>
            <a:ext cx="727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DD41C37-D1C9-C87E-7435-91F3A44D9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1" y="280326"/>
            <a:ext cx="1693504" cy="169350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539154D-A3BF-7B85-B8B1-6B9CD3DE0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231" y="2706284"/>
            <a:ext cx="1662044" cy="166204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0CBB90A-DA7F-E2F8-01E3-D84B55088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69" y="4981775"/>
            <a:ext cx="1487036" cy="148703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F5B64B6-4049-F0D1-B04E-2E6CF1E16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7702" y="225812"/>
            <a:ext cx="3219666" cy="637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599804" y="2602424"/>
            <a:ext cx="8992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H A N K S  F O R  W A T C H I N 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6145070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0AD5817-10C9-4E0E-A247-63D6F743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55" y="1203543"/>
            <a:ext cx="1244104" cy="1244104"/>
          </a:xfrm>
          <a:prstGeom prst="rect">
            <a:avLst/>
          </a:prstGeom>
        </p:spPr>
      </p:pic>
      <p:sp>
        <p:nvSpPr>
          <p:cNvPr id="45" name="TextBox 43">
            <a:extLst>
              <a:ext uri="{FF2B5EF4-FFF2-40B4-BE49-F238E27FC236}">
                <a16:creationId xmlns:a16="http://schemas.microsoft.com/office/drawing/2014/main" id="{1C30B124-46F9-AB2C-8B2A-A56B689C955A}"/>
              </a:ext>
            </a:extLst>
          </p:cNvPr>
          <p:cNvSpPr txBox="1"/>
          <p:nvPr/>
        </p:nvSpPr>
        <p:spPr>
          <a:xfrm>
            <a:off x="529652" y="4911803"/>
            <a:ext cx="264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686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906958" y="181077"/>
            <a:ext cx="8117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得意黑" pitchFamily="50" charset="-122"/>
                <a:ea typeface="得意黑" pitchFamily="50" charset="-122"/>
              </a:rPr>
              <a:t>总览</a:t>
            </a:r>
            <a:endParaRPr lang="en-US" altLang="zh-CN" sz="4800" dirty="0"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4737449" y="1056189"/>
            <a:ext cx="2456649" cy="325274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58A3387-8CF9-A7E1-F60B-22B0F9DBA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89" y="1491723"/>
            <a:ext cx="8650418" cy="52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5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906958" y="181077"/>
            <a:ext cx="8117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得意黑" pitchFamily="50" charset="-122"/>
                <a:ea typeface="得意黑" pitchFamily="50" charset="-122"/>
              </a:rPr>
              <a:t>总览</a:t>
            </a:r>
            <a:endParaRPr lang="en-US" altLang="zh-CN" sz="4800" dirty="0"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4737449" y="1056189"/>
            <a:ext cx="2456649" cy="325274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BF53D25-860C-4381-2CAF-C8F09B7B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59" y="1476550"/>
            <a:ext cx="8912081" cy="54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538219" y="161393"/>
            <a:ext cx="253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得意黑" pitchFamily="50" charset="-122"/>
                <a:ea typeface="得意黑" pitchFamily="50" charset="-122"/>
              </a:rPr>
              <a:t>界面分布</a:t>
            </a:r>
            <a:endParaRPr lang="en-US" sz="4000" dirty="0"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1090002" y="849804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F5B7B4-845C-44D3-BFB2-349033654D72}"/>
              </a:ext>
            </a:extLst>
          </p:cNvPr>
          <p:cNvGrpSpPr/>
          <p:nvPr/>
        </p:nvGrpSpPr>
        <p:grpSpPr>
          <a:xfrm>
            <a:off x="4253833" y="2037467"/>
            <a:ext cx="3578202" cy="3578202"/>
            <a:chOff x="4253833" y="2037467"/>
            <a:chExt cx="3578202" cy="35782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D16315-FEAF-46FC-9675-CB642BB1A557}"/>
                </a:ext>
              </a:extLst>
            </p:cNvPr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32E8BCD-C04C-4D02-BF30-D147FB439819}"/>
                </a:ext>
              </a:extLst>
            </p:cNvPr>
            <p:cNvSpPr txBox="1"/>
            <p:nvPr/>
          </p:nvSpPr>
          <p:spPr>
            <a:xfrm>
              <a:off x="4360371" y="3130791"/>
              <a:ext cx="34712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主界面</a:t>
              </a:r>
              <a:endParaRPr lang="en-US" sz="8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1733971" y="1629656"/>
            <a:ext cx="2133820" cy="2133820"/>
            <a:chOff x="1733971" y="162965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24A6141-42CC-4107-99BF-4373E4A590AF}"/>
                </a:ext>
              </a:extLst>
            </p:cNvPr>
            <p:cNvSpPr txBox="1"/>
            <p:nvPr/>
          </p:nvSpPr>
          <p:spPr>
            <a:xfrm>
              <a:off x="1893436" y="2369146"/>
              <a:ext cx="1966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E6E7E9"/>
                  </a:solidFill>
                  <a:latin typeface="Tw Cen MT" panose="020B0602020104020603" pitchFamily="34" charset="0"/>
                  <a:ea typeface="得意黑" pitchFamily="50" charset="-122"/>
                </a:rPr>
                <a:t>联系人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1644789" y="4238282"/>
            <a:ext cx="2223002" cy="2133820"/>
            <a:chOff x="1644789" y="4238282"/>
            <a:chExt cx="2223002" cy="213382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9A66B0-42FC-4535-9518-E6319730B5CC}"/>
                </a:ext>
              </a:extLst>
            </p:cNvPr>
            <p:cNvSpPr txBox="1"/>
            <p:nvPr/>
          </p:nvSpPr>
          <p:spPr>
            <a:xfrm>
              <a:off x="1644789" y="5043582"/>
              <a:ext cx="2223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E6E7E9"/>
                  </a:solidFill>
                  <a:latin typeface="Tw Cen MT" panose="020B0602020104020603" pitchFamily="34" charset="0"/>
                  <a:ea typeface="得意黑" pitchFamily="50" charset="-122"/>
                </a:rPr>
                <a:t>登录注册界面</a:t>
              </a:r>
              <a:endParaRPr lang="en-US" sz="28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88FA7E-2272-481F-A031-9A85AD5D1682}"/>
              </a:ext>
            </a:extLst>
          </p:cNvPr>
          <p:cNvGrpSpPr/>
          <p:nvPr/>
        </p:nvGrpSpPr>
        <p:grpSpPr>
          <a:xfrm>
            <a:off x="185880" y="3557414"/>
            <a:ext cx="1943398" cy="1361736"/>
            <a:chOff x="69823" y="3267911"/>
            <a:chExt cx="1943398" cy="136173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6491C5-3F58-4875-9A18-45DAF1B057B3}"/>
                </a:ext>
              </a:extLst>
            </p:cNvPr>
            <p:cNvSpPr/>
            <p:nvPr/>
          </p:nvSpPr>
          <p:spPr>
            <a:xfrm>
              <a:off x="345210" y="3267911"/>
              <a:ext cx="1361736" cy="1361736"/>
            </a:xfrm>
            <a:prstGeom prst="ellipse">
              <a:avLst/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1AC8D0-5485-4139-9B1F-F55366CE68D6}"/>
                </a:ext>
              </a:extLst>
            </p:cNvPr>
            <p:cNvSpPr txBox="1"/>
            <p:nvPr/>
          </p:nvSpPr>
          <p:spPr>
            <a:xfrm>
              <a:off x="69823" y="3703062"/>
              <a:ext cx="1943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设置界面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B90B379-7D01-4994-B486-01ECD5DDDA6C}"/>
              </a:ext>
            </a:extLst>
          </p:cNvPr>
          <p:cNvGrpSpPr/>
          <p:nvPr/>
        </p:nvGrpSpPr>
        <p:grpSpPr>
          <a:xfrm>
            <a:off x="9369864" y="191061"/>
            <a:ext cx="2349552" cy="1010680"/>
            <a:chOff x="9188820" y="1589761"/>
            <a:chExt cx="2349552" cy="101068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E23A45-0798-4770-821D-672E4AE16918}"/>
                </a:ext>
              </a:extLst>
            </p:cNvPr>
            <p:cNvSpPr txBox="1"/>
            <p:nvPr/>
          </p:nvSpPr>
          <p:spPr>
            <a:xfrm>
              <a:off x="9188820" y="1589761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联系人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139624-BD62-40CF-9363-3B955653003A}"/>
                </a:ext>
              </a:extLst>
            </p:cNvPr>
            <p:cNvSpPr txBox="1"/>
            <p:nvPr/>
          </p:nvSpPr>
          <p:spPr>
            <a:xfrm>
              <a:off x="9188820" y="1954110"/>
              <a:ext cx="2349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得意黑" pitchFamily="50" charset="-122"/>
                  <a:ea typeface="得意黑" pitchFamily="50" charset="-122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存储联系人，方便用户进行联系、交流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1DCAD0-F1ED-4D16-91B2-64B6CB692D03}"/>
              </a:ext>
            </a:extLst>
          </p:cNvPr>
          <p:cNvGrpSpPr/>
          <p:nvPr/>
        </p:nvGrpSpPr>
        <p:grpSpPr>
          <a:xfrm>
            <a:off x="9405207" y="1981282"/>
            <a:ext cx="2349552" cy="988028"/>
            <a:chOff x="9781697" y="3351973"/>
            <a:chExt cx="2349552" cy="98802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FCE95A-F863-4CD1-8199-35E399BCEE43}"/>
                </a:ext>
              </a:extLst>
            </p:cNvPr>
            <p:cNvSpPr txBox="1"/>
            <p:nvPr/>
          </p:nvSpPr>
          <p:spPr>
            <a:xfrm>
              <a:off x="9781697" y="3351973"/>
              <a:ext cx="21674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EE9524"/>
                  </a:solidFill>
                  <a:latin typeface="Tw Cen MT" panose="020B0602020104020603" pitchFamily="34" charset="0"/>
                </a:rPr>
                <a:t>登录注册</a:t>
              </a:r>
              <a:endParaRPr lang="en-US" sz="2400" b="1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D322A51-37BB-4C47-BFE8-80B2F91F015D}"/>
                </a:ext>
              </a:extLst>
            </p:cNvPr>
            <p:cNvSpPr txBox="1"/>
            <p:nvPr/>
          </p:nvSpPr>
          <p:spPr>
            <a:xfrm>
              <a:off x="9781697" y="3693670"/>
              <a:ext cx="2349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  </a:t>
              </a:r>
              <a:r>
                <a:rPr lang="zh-CN" altLang="en-US" b="1" dirty="0">
                  <a:latin typeface="Tw Cen MT" panose="020B0602020104020603" pitchFamily="34" charset="0"/>
                </a:rPr>
                <a:t>帮助用户实现登录、注册的引导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546D18-AA19-49ED-A024-882F8913425D}"/>
              </a:ext>
            </a:extLst>
          </p:cNvPr>
          <p:cNvGrpSpPr/>
          <p:nvPr/>
        </p:nvGrpSpPr>
        <p:grpSpPr>
          <a:xfrm>
            <a:off x="9405207" y="3613633"/>
            <a:ext cx="2349552" cy="1325613"/>
            <a:chOff x="9188820" y="5012690"/>
            <a:chExt cx="2374957" cy="136235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66A8CA-19F4-4F4A-935B-4004FECE0B0A}"/>
                </a:ext>
              </a:extLst>
            </p:cNvPr>
            <p:cNvSpPr txBox="1"/>
            <p:nvPr/>
          </p:nvSpPr>
          <p:spPr>
            <a:xfrm>
              <a:off x="9232362" y="5012690"/>
              <a:ext cx="2106171" cy="474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主界面</a:t>
              </a:r>
              <a:endParaRPr lang="en-US" sz="2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C26577-6532-4757-8E5F-67D360BDA6FE}"/>
                </a:ext>
              </a:extLst>
            </p:cNvPr>
            <p:cNvSpPr txBox="1"/>
            <p:nvPr/>
          </p:nvSpPr>
          <p:spPr>
            <a:xfrm>
              <a:off x="9188820" y="5426122"/>
              <a:ext cx="2374957" cy="948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根据用户偏好推送相关活动，并显示当前热度较高的活动供用户选择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757F1890-8D64-4551-B6C7-EB88B15E44A5}"/>
              </a:ext>
            </a:extLst>
          </p:cNvPr>
          <p:cNvSpPr/>
          <p:nvPr/>
        </p:nvSpPr>
        <p:spPr>
          <a:xfrm>
            <a:off x="8169072" y="1941073"/>
            <a:ext cx="1146212" cy="1146212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6B1A4B-E1A2-41A8-81E6-13F865C9FEAE}"/>
              </a:ext>
            </a:extLst>
          </p:cNvPr>
          <p:cNvSpPr/>
          <p:nvPr/>
        </p:nvSpPr>
        <p:spPr>
          <a:xfrm>
            <a:off x="8136085" y="270122"/>
            <a:ext cx="1146212" cy="114621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A495FC-D38D-410F-A2B3-A43850304062}"/>
              </a:ext>
            </a:extLst>
          </p:cNvPr>
          <p:cNvSpPr/>
          <p:nvPr/>
        </p:nvSpPr>
        <p:spPr>
          <a:xfrm>
            <a:off x="8136085" y="3665176"/>
            <a:ext cx="1146212" cy="1146212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sp>
        <p:nvSpPr>
          <p:cNvPr id="3" name="Oval 37">
            <a:extLst>
              <a:ext uri="{FF2B5EF4-FFF2-40B4-BE49-F238E27FC236}">
                <a16:creationId xmlns:a16="http://schemas.microsoft.com/office/drawing/2014/main" id="{83E2E8E9-C1C0-65CF-12E5-6C4FEBE8CB13}"/>
              </a:ext>
            </a:extLst>
          </p:cNvPr>
          <p:cNvSpPr/>
          <p:nvPr/>
        </p:nvSpPr>
        <p:spPr>
          <a:xfrm>
            <a:off x="8169072" y="5405401"/>
            <a:ext cx="1146212" cy="1146212"/>
          </a:xfrm>
          <a:prstGeom prst="ellipse">
            <a:avLst/>
          </a:prstGeom>
          <a:solidFill>
            <a:srgbClr val="38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54" name="Group 66">
            <a:extLst>
              <a:ext uri="{FF2B5EF4-FFF2-40B4-BE49-F238E27FC236}">
                <a16:creationId xmlns:a16="http://schemas.microsoft.com/office/drawing/2014/main" id="{40FE3BC2-C14C-AEFA-ED48-C7794D0B9210}"/>
              </a:ext>
            </a:extLst>
          </p:cNvPr>
          <p:cNvGrpSpPr/>
          <p:nvPr/>
        </p:nvGrpSpPr>
        <p:grpSpPr>
          <a:xfrm>
            <a:off x="9369864" y="5450116"/>
            <a:ext cx="2349552" cy="779782"/>
            <a:chOff x="9188820" y="5060922"/>
            <a:chExt cx="2349552" cy="779782"/>
          </a:xfrm>
        </p:grpSpPr>
        <p:sp>
          <p:nvSpPr>
            <p:cNvPr id="55" name="TextBox 47">
              <a:extLst>
                <a:ext uri="{FF2B5EF4-FFF2-40B4-BE49-F238E27FC236}">
                  <a16:creationId xmlns:a16="http://schemas.microsoft.com/office/drawing/2014/main" id="{E60E7355-1112-B880-CDA9-84D6928DB5DD}"/>
                </a:ext>
              </a:extLst>
            </p:cNvPr>
            <p:cNvSpPr txBox="1"/>
            <p:nvPr/>
          </p:nvSpPr>
          <p:spPr>
            <a:xfrm>
              <a:off x="9188820" y="5060922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385723"/>
                  </a:solidFill>
                  <a:latin typeface="Tw Cen MT" panose="020B0602020104020603" pitchFamily="34" charset="0"/>
                  <a:ea typeface="得意黑" pitchFamily="50" charset="-122"/>
                </a:rPr>
                <a:t>设置</a:t>
              </a:r>
              <a:endParaRPr lang="en-US" sz="2400" b="1" dirty="0">
                <a:solidFill>
                  <a:srgbClr val="38572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D624A4EB-2777-F1BE-6F80-43DB7D45DCCC}"/>
                </a:ext>
              </a:extLst>
            </p:cNvPr>
            <p:cNvSpPr txBox="1"/>
            <p:nvPr/>
          </p:nvSpPr>
          <p:spPr>
            <a:xfrm>
              <a:off x="9188820" y="5471372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 </a:t>
              </a:r>
              <a:r>
                <a:rPr lang="zh-CN" altLang="en-US" b="1" dirty="0">
                  <a:latin typeface="得意黑" pitchFamily="50" charset="-122"/>
                  <a:ea typeface="得意黑" pitchFamily="50" charset="-122"/>
                </a:rPr>
                <a:t>给予用户基本的设置</a:t>
              </a:r>
              <a:endParaRPr lang="en-US" b="1" dirty="0">
                <a:latin typeface="得意黑" pitchFamily="50" charset="-122"/>
                <a:ea typeface="得意黑" pitchFamily="50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74566BE-C013-D2C0-CACB-F782A1565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88" y="339104"/>
            <a:ext cx="844219" cy="8442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8118A4A-D34F-E89E-6ECB-6090C762E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0" y="2043503"/>
            <a:ext cx="971974" cy="97197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624D85B-3FAB-428D-9BA6-F70F61371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10" y="3665176"/>
            <a:ext cx="1082374" cy="108237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5185069-8C38-8F20-2EE3-1BA4AC197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75" y="5405401"/>
            <a:ext cx="1198780" cy="11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47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4016727" y="717964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WELCOME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37484" y="2472291"/>
            <a:ext cx="7637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52CBBE"/>
                </a:solidFill>
                <a:latin typeface="Tw Cen MT" panose="020B0602020104020603" pitchFamily="34" charset="0"/>
                <a:ea typeface="得意黑" pitchFamily="50" charset="-122"/>
              </a:rPr>
              <a:t>Party App</a:t>
            </a:r>
            <a:endParaRPr lang="en-US" sz="6600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DESIGNED BY </a:t>
            </a:r>
            <a:r>
              <a:rPr lang="zh-CN" altLang="en-US" sz="2800" dirty="0">
                <a:solidFill>
                  <a:srgbClr val="5D7373"/>
                </a:solidFill>
                <a:latin typeface="得意黑" pitchFamily="50" charset="-122"/>
                <a:ea typeface="得意黑" pitchFamily="50" charset="-122"/>
              </a:rPr>
              <a:t>王浩然</a:t>
            </a:r>
            <a:r>
              <a:rPr lang="zh-CN" altLang="en-US" sz="2800" dirty="0">
                <a:solidFill>
                  <a:srgbClr val="5D7373"/>
                </a:solidFill>
                <a:latin typeface="Tw Cen MT" panose="020B0602020104020603" pitchFamily="34" charset="0"/>
                <a:ea typeface="得意黑" pitchFamily="50" charset="-122"/>
              </a:rPr>
              <a:t>＆</a:t>
            </a:r>
            <a:r>
              <a:rPr lang="zh-CN" altLang="en-US" sz="2800" dirty="0">
                <a:solidFill>
                  <a:srgbClr val="5D7373"/>
                </a:solidFill>
                <a:latin typeface="得意黑" pitchFamily="50" charset="-122"/>
                <a:ea typeface="得意黑" pitchFamily="50" charset="-122"/>
              </a:rPr>
              <a:t>童唯育＆冯思齐</a:t>
            </a:r>
            <a:endParaRPr lang="en-US" sz="2800" dirty="0">
              <a:solidFill>
                <a:srgbClr val="5D7373"/>
              </a:solidFill>
              <a:latin typeface="得意黑" pitchFamily="50" charset="-122"/>
              <a:ea typeface="得意黑" pitchFamily="50" charset="-122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201686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22521" y="-2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根据用户选择的主界面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活动介绍界面</a:t>
              </a:r>
              <a:endParaRPr lang="en-US" altLang="zh-CN" sz="28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5991" y="3206723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0EEF0"/>
                  </a:solidFill>
                  <a:effectLst/>
                  <a:uLnTx/>
                  <a:uFillTx/>
                  <a:latin typeface="得意黑" pitchFamily="50" charset="-122"/>
                  <a:ea typeface="得意黑" pitchFamily="50" charset="-122"/>
                  <a:cs typeface="+mn-cs"/>
                </a:rPr>
                <a:t>联系人及聊天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0EEF0"/>
                </a:solidFill>
                <a:effectLst/>
                <a:uLnTx/>
                <a:uFillTx/>
                <a:latin typeface="得意黑" pitchFamily="50" charset="-122"/>
                <a:ea typeface="得意黑" pitchFamily="50" charset="-122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703348" y="0"/>
            <a:ext cx="8699870" cy="6858000"/>
            <a:chOff x="718505" y="-1"/>
            <a:chExt cx="8699870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9167" y="316739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5116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latin typeface="Tw Cen MT" panose="020B0602020104020603" pitchFamily="34" charset="0"/>
                  <a:ea typeface="得意黑" pitchFamily="50" charset="-122"/>
                </a:rPr>
                <a:t>根据用户选择的主界面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251162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oogle Shape;153;p27">
            <a:extLst>
              <a:ext uri="{FF2B5EF4-FFF2-40B4-BE49-F238E27FC236}">
                <a16:creationId xmlns:a16="http://schemas.microsoft.com/office/drawing/2014/main" id="{043E6CA0-1E86-E30C-5F53-DB6746B690EF}"/>
              </a:ext>
            </a:extLst>
          </p:cNvPr>
          <p:cNvGrpSpPr/>
          <p:nvPr/>
        </p:nvGrpSpPr>
        <p:grpSpPr>
          <a:xfrm>
            <a:off x="7970162" y="4758788"/>
            <a:ext cx="3276785" cy="2030361"/>
            <a:chOff x="4571993" y="2104713"/>
            <a:chExt cx="3867421" cy="2758679"/>
          </a:xfrm>
        </p:grpSpPr>
        <p:grpSp>
          <p:nvGrpSpPr>
            <p:cNvPr id="4" name="Google Shape;154;p27">
              <a:extLst>
                <a:ext uri="{FF2B5EF4-FFF2-40B4-BE49-F238E27FC236}">
                  <a16:creationId xmlns:a16="http://schemas.microsoft.com/office/drawing/2014/main" id="{7E171430-D53E-F542-4FE3-FBA976A6E991}"/>
                </a:ext>
              </a:extLst>
            </p:cNvPr>
            <p:cNvGrpSpPr/>
            <p:nvPr/>
          </p:nvGrpSpPr>
          <p:grpSpPr>
            <a:xfrm>
              <a:off x="6844133" y="2663685"/>
              <a:ext cx="519252" cy="2178188"/>
              <a:chOff x="6844133" y="2663685"/>
              <a:chExt cx="519252" cy="2178188"/>
            </a:xfrm>
          </p:grpSpPr>
          <p:sp>
            <p:nvSpPr>
              <p:cNvPr id="132" name="Google Shape;155;p27">
                <a:extLst>
                  <a:ext uri="{FF2B5EF4-FFF2-40B4-BE49-F238E27FC236}">
                    <a16:creationId xmlns:a16="http://schemas.microsoft.com/office/drawing/2014/main" id="{262F388A-4281-4E73-5732-72F8ACA5A275}"/>
                  </a:ext>
                </a:extLst>
              </p:cNvPr>
              <p:cNvSpPr/>
              <p:nvPr/>
            </p:nvSpPr>
            <p:spPr>
              <a:xfrm>
                <a:off x="6844133" y="2663685"/>
                <a:ext cx="519252" cy="2175772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117992" extrusionOk="0">
                    <a:moveTo>
                      <a:pt x="13969" y="0"/>
                    </a:moveTo>
                    <a:cubicBezTo>
                      <a:pt x="12822" y="0"/>
                      <a:pt x="12430" y="1063"/>
                      <a:pt x="12407" y="1942"/>
                    </a:cubicBezTo>
                    <a:cubicBezTo>
                      <a:pt x="12383" y="2835"/>
                      <a:pt x="12359" y="4299"/>
                      <a:pt x="12252" y="5157"/>
                    </a:cubicBezTo>
                    <a:cubicBezTo>
                      <a:pt x="12145" y="6014"/>
                      <a:pt x="12049" y="8443"/>
                      <a:pt x="12049" y="9562"/>
                    </a:cubicBezTo>
                    <a:cubicBezTo>
                      <a:pt x="12061" y="10681"/>
                      <a:pt x="12442" y="13836"/>
                      <a:pt x="11609" y="13884"/>
                    </a:cubicBezTo>
                    <a:cubicBezTo>
                      <a:pt x="11603" y="13884"/>
                      <a:pt x="11596" y="13885"/>
                      <a:pt x="11590" y="13885"/>
                    </a:cubicBezTo>
                    <a:cubicBezTo>
                      <a:pt x="10762" y="13885"/>
                      <a:pt x="9869" y="10020"/>
                      <a:pt x="9597" y="9193"/>
                    </a:cubicBezTo>
                    <a:cubicBezTo>
                      <a:pt x="9323" y="8371"/>
                      <a:pt x="8882" y="6562"/>
                      <a:pt x="8597" y="5847"/>
                    </a:cubicBezTo>
                    <a:cubicBezTo>
                      <a:pt x="8341" y="5169"/>
                      <a:pt x="7939" y="2411"/>
                      <a:pt x="6538" y="2411"/>
                    </a:cubicBezTo>
                    <a:cubicBezTo>
                      <a:pt x="6439" y="2411"/>
                      <a:pt x="6336" y="2425"/>
                      <a:pt x="6227" y="2454"/>
                    </a:cubicBezTo>
                    <a:cubicBezTo>
                      <a:pt x="4560" y="2894"/>
                      <a:pt x="5049" y="4514"/>
                      <a:pt x="5287" y="5490"/>
                    </a:cubicBezTo>
                    <a:cubicBezTo>
                      <a:pt x="5513" y="6478"/>
                      <a:pt x="6430" y="10122"/>
                      <a:pt x="6727" y="11550"/>
                    </a:cubicBezTo>
                    <a:cubicBezTo>
                      <a:pt x="7025" y="12979"/>
                      <a:pt x="8335" y="17539"/>
                      <a:pt x="7728" y="19135"/>
                    </a:cubicBezTo>
                    <a:cubicBezTo>
                      <a:pt x="7455" y="19855"/>
                      <a:pt x="7248" y="20141"/>
                      <a:pt x="7033" y="20141"/>
                    </a:cubicBezTo>
                    <a:cubicBezTo>
                      <a:pt x="6957" y="20141"/>
                      <a:pt x="6880" y="20105"/>
                      <a:pt x="6799" y="20039"/>
                    </a:cubicBezTo>
                    <a:cubicBezTo>
                      <a:pt x="6799" y="20039"/>
                      <a:pt x="6799" y="20028"/>
                      <a:pt x="6799" y="20028"/>
                    </a:cubicBezTo>
                    <a:cubicBezTo>
                      <a:pt x="6620" y="19885"/>
                      <a:pt x="6430" y="19611"/>
                      <a:pt x="6192" y="19277"/>
                    </a:cubicBezTo>
                    <a:cubicBezTo>
                      <a:pt x="6168" y="19242"/>
                      <a:pt x="6144" y="19206"/>
                      <a:pt x="6120" y="19158"/>
                    </a:cubicBezTo>
                    <a:cubicBezTo>
                      <a:pt x="5394" y="18134"/>
                      <a:pt x="4620" y="16432"/>
                      <a:pt x="3394" y="15563"/>
                    </a:cubicBezTo>
                    <a:cubicBezTo>
                      <a:pt x="2989" y="15277"/>
                      <a:pt x="2370" y="14944"/>
                      <a:pt x="1751" y="14813"/>
                    </a:cubicBezTo>
                    <a:cubicBezTo>
                      <a:pt x="1667" y="14801"/>
                      <a:pt x="1584" y="14777"/>
                      <a:pt x="1501" y="14777"/>
                    </a:cubicBezTo>
                    <a:cubicBezTo>
                      <a:pt x="1417" y="14763"/>
                      <a:pt x="1333" y="14757"/>
                      <a:pt x="1252" y="14757"/>
                    </a:cubicBezTo>
                    <a:cubicBezTo>
                      <a:pt x="1194" y="14757"/>
                      <a:pt x="1138" y="14760"/>
                      <a:pt x="1084" y="14765"/>
                    </a:cubicBezTo>
                    <a:cubicBezTo>
                      <a:pt x="1012" y="14777"/>
                      <a:pt x="953" y="14777"/>
                      <a:pt x="881" y="14801"/>
                    </a:cubicBezTo>
                    <a:cubicBezTo>
                      <a:pt x="691" y="14836"/>
                      <a:pt x="512" y="14920"/>
                      <a:pt x="358" y="15051"/>
                    </a:cubicBezTo>
                    <a:cubicBezTo>
                      <a:pt x="96" y="15265"/>
                      <a:pt x="0" y="15444"/>
                      <a:pt x="0" y="15622"/>
                    </a:cubicBezTo>
                    <a:cubicBezTo>
                      <a:pt x="0" y="15658"/>
                      <a:pt x="12" y="15694"/>
                      <a:pt x="12" y="15717"/>
                    </a:cubicBezTo>
                    <a:cubicBezTo>
                      <a:pt x="12" y="15729"/>
                      <a:pt x="24" y="15741"/>
                      <a:pt x="24" y="15741"/>
                    </a:cubicBezTo>
                    <a:cubicBezTo>
                      <a:pt x="36" y="15789"/>
                      <a:pt x="60" y="15837"/>
                      <a:pt x="84" y="15884"/>
                    </a:cubicBezTo>
                    <a:cubicBezTo>
                      <a:pt x="96" y="15920"/>
                      <a:pt x="108" y="15944"/>
                      <a:pt x="131" y="15979"/>
                    </a:cubicBezTo>
                    <a:cubicBezTo>
                      <a:pt x="310" y="16253"/>
                      <a:pt x="631" y="16551"/>
                      <a:pt x="870" y="16968"/>
                    </a:cubicBezTo>
                    <a:cubicBezTo>
                      <a:pt x="1084" y="17349"/>
                      <a:pt x="1417" y="18051"/>
                      <a:pt x="1774" y="18789"/>
                    </a:cubicBezTo>
                    <a:cubicBezTo>
                      <a:pt x="1798" y="18837"/>
                      <a:pt x="1834" y="18896"/>
                      <a:pt x="1858" y="18944"/>
                    </a:cubicBezTo>
                    <a:cubicBezTo>
                      <a:pt x="1905" y="19051"/>
                      <a:pt x="1953" y="19158"/>
                      <a:pt x="2013" y="19266"/>
                    </a:cubicBezTo>
                    <a:cubicBezTo>
                      <a:pt x="2036" y="19313"/>
                      <a:pt x="2060" y="19373"/>
                      <a:pt x="2084" y="19420"/>
                    </a:cubicBezTo>
                    <a:cubicBezTo>
                      <a:pt x="2191" y="19635"/>
                      <a:pt x="2298" y="19837"/>
                      <a:pt x="2405" y="20039"/>
                    </a:cubicBezTo>
                    <a:cubicBezTo>
                      <a:pt x="2453" y="20135"/>
                      <a:pt x="2501" y="20230"/>
                      <a:pt x="2560" y="20325"/>
                    </a:cubicBezTo>
                    <a:cubicBezTo>
                      <a:pt x="2679" y="20551"/>
                      <a:pt x="2798" y="20766"/>
                      <a:pt x="2917" y="20932"/>
                    </a:cubicBezTo>
                    <a:cubicBezTo>
                      <a:pt x="2989" y="21040"/>
                      <a:pt x="3048" y="21135"/>
                      <a:pt x="3108" y="21218"/>
                    </a:cubicBezTo>
                    <a:cubicBezTo>
                      <a:pt x="3156" y="21266"/>
                      <a:pt x="3191" y="21325"/>
                      <a:pt x="3227" y="21385"/>
                    </a:cubicBezTo>
                    <a:cubicBezTo>
                      <a:pt x="3275" y="21456"/>
                      <a:pt x="3322" y="21540"/>
                      <a:pt x="3358" y="21623"/>
                    </a:cubicBezTo>
                    <a:cubicBezTo>
                      <a:pt x="3477" y="21825"/>
                      <a:pt x="3560" y="22052"/>
                      <a:pt x="3644" y="22278"/>
                    </a:cubicBezTo>
                    <a:cubicBezTo>
                      <a:pt x="3667" y="22361"/>
                      <a:pt x="3703" y="22445"/>
                      <a:pt x="3727" y="22528"/>
                    </a:cubicBezTo>
                    <a:cubicBezTo>
                      <a:pt x="3751" y="22599"/>
                      <a:pt x="3763" y="22659"/>
                      <a:pt x="3787" y="22730"/>
                    </a:cubicBezTo>
                    <a:cubicBezTo>
                      <a:pt x="3941" y="23266"/>
                      <a:pt x="4060" y="23790"/>
                      <a:pt x="4227" y="24123"/>
                    </a:cubicBezTo>
                    <a:cubicBezTo>
                      <a:pt x="4370" y="24397"/>
                      <a:pt x="4537" y="24683"/>
                      <a:pt x="4727" y="24957"/>
                    </a:cubicBezTo>
                    <a:cubicBezTo>
                      <a:pt x="5442" y="26040"/>
                      <a:pt x="6418" y="27124"/>
                      <a:pt x="6906" y="27826"/>
                    </a:cubicBezTo>
                    <a:cubicBezTo>
                      <a:pt x="6942" y="27874"/>
                      <a:pt x="6966" y="27921"/>
                      <a:pt x="7001" y="27969"/>
                    </a:cubicBezTo>
                    <a:cubicBezTo>
                      <a:pt x="7025" y="27993"/>
                      <a:pt x="7049" y="28029"/>
                      <a:pt x="7073" y="28064"/>
                    </a:cubicBezTo>
                    <a:cubicBezTo>
                      <a:pt x="7073" y="28076"/>
                      <a:pt x="7085" y="28088"/>
                      <a:pt x="7096" y="28088"/>
                    </a:cubicBezTo>
                    <a:cubicBezTo>
                      <a:pt x="7287" y="28362"/>
                      <a:pt x="7513" y="28660"/>
                      <a:pt x="7751" y="28957"/>
                    </a:cubicBezTo>
                    <a:lnTo>
                      <a:pt x="7739" y="28957"/>
                    </a:lnTo>
                    <a:cubicBezTo>
                      <a:pt x="7751" y="28969"/>
                      <a:pt x="7763" y="28981"/>
                      <a:pt x="7775" y="28993"/>
                    </a:cubicBezTo>
                    <a:cubicBezTo>
                      <a:pt x="7811" y="29041"/>
                      <a:pt x="7858" y="29100"/>
                      <a:pt x="7894" y="29148"/>
                    </a:cubicBezTo>
                    <a:cubicBezTo>
                      <a:pt x="7918" y="29183"/>
                      <a:pt x="7942" y="29207"/>
                      <a:pt x="7978" y="29243"/>
                    </a:cubicBezTo>
                    <a:cubicBezTo>
                      <a:pt x="8037" y="29326"/>
                      <a:pt x="8109" y="29398"/>
                      <a:pt x="8168" y="29481"/>
                    </a:cubicBezTo>
                    <a:cubicBezTo>
                      <a:pt x="8180" y="29493"/>
                      <a:pt x="8192" y="29505"/>
                      <a:pt x="8204" y="29517"/>
                    </a:cubicBezTo>
                    <a:cubicBezTo>
                      <a:pt x="8251" y="29588"/>
                      <a:pt x="8311" y="29648"/>
                      <a:pt x="8370" y="29719"/>
                    </a:cubicBezTo>
                    <a:cubicBezTo>
                      <a:pt x="8382" y="29731"/>
                      <a:pt x="8406" y="29755"/>
                      <a:pt x="8418" y="29767"/>
                    </a:cubicBezTo>
                    <a:cubicBezTo>
                      <a:pt x="8478" y="29838"/>
                      <a:pt x="8525" y="29898"/>
                      <a:pt x="8585" y="29957"/>
                    </a:cubicBezTo>
                    <a:cubicBezTo>
                      <a:pt x="8597" y="29969"/>
                      <a:pt x="8609" y="29981"/>
                      <a:pt x="8620" y="29993"/>
                    </a:cubicBezTo>
                    <a:cubicBezTo>
                      <a:pt x="8680" y="30053"/>
                      <a:pt x="8740" y="30124"/>
                      <a:pt x="8799" y="30184"/>
                    </a:cubicBezTo>
                    <a:cubicBezTo>
                      <a:pt x="8823" y="30195"/>
                      <a:pt x="8835" y="30207"/>
                      <a:pt x="8847" y="30219"/>
                    </a:cubicBezTo>
                    <a:cubicBezTo>
                      <a:pt x="8894" y="30267"/>
                      <a:pt x="8930" y="30315"/>
                      <a:pt x="8978" y="30350"/>
                    </a:cubicBezTo>
                    <a:cubicBezTo>
                      <a:pt x="9001" y="30362"/>
                      <a:pt x="9013" y="30386"/>
                      <a:pt x="9037" y="30398"/>
                    </a:cubicBezTo>
                    <a:cubicBezTo>
                      <a:pt x="9073" y="30434"/>
                      <a:pt x="9109" y="30457"/>
                      <a:pt x="9144" y="30493"/>
                    </a:cubicBezTo>
                    <a:cubicBezTo>
                      <a:pt x="9156" y="30505"/>
                      <a:pt x="9180" y="30517"/>
                      <a:pt x="9192" y="30529"/>
                    </a:cubicBezTo>
                    <a:cubicBezTo>
                      <a:pt x="9240" y="30565"/>
                      <a:pt x="9287" y="30588"/>
                      <a:pt x="9335" y="30612"/>
                    </a:cubicBezTo>
                    <a:cubicBezTo>
                      <a:pt x="9835" y="30886"/>
                      <a:pt x="6751" y="89322"/>
                      <a:pt x="5525" y="117921"/>
                    </a:cubicBezTo>
                    <a:lnTo>
                      <a:pt x="20134" y="117992"/>
                    </a:lnTo>
                    <a:lnTo>
                      <a:pt x="19681" y="30803"/>
                    </a:lnTo>
                    <a:cubicBezTo>
                      <a:pt x="19681" y="30374"/>
                      <a:pt x="19789" y="29898"/>
                      <a:pt x="19908" y="29624"/>
                    </a:cubicBezTo>
                    <a:cubicBezTo>
                      <a:pt x="20265" y="28731"/>
                      <a:pt x="21217" y="26290"/>
                      <a:pt x="21420" y="25254"/>
                    </a:cubicBezTo>
                    <a:cubicBezTo>
                      <a:pt x="21610" y="24207"/>
                      <a:pt x="22075" y="22635"/>
                      <a:pt x="22217" y="21837"/>
                    </a:cubicBezTo>
                    <a:cubicBezTo>
                      <a:pt x="22396" y="20766"/>
                      <a:pt x="22634" y="20039"/>
                      <a:pt x="22801" y="18777"/>
                    </a:cubicBezTo>
                    <a:cubicBezTo>
                      <a:pt x="22801" y="18777"/>
                      <a:pt x="24408" y="16170"/>
                      <a:pt x="25027" y="15289"/>
                    </a:cubicBezTo>
                    <a:cubicBezTo>
                      <a:pt x="25646" y="14408"/>
                      <a:pt x="27278" y="12050"/>
                      <a:pt x="27718" y="10979"/>
                    </a:cubicBezTo>
                    <a:cubicBezTo>
                      <a:pt x="28159" y="9907"/>
                      <a:pt x="27885" y="9157"/>
                      <a:pt x="27397" y="8919"/>
                    </a:cubicBezTo>
                    <a:cubicBezTo>
                      <a:pt x="27257" y="8849"/>
                      <a:pt x="27081" y="8801"/>
                      <a:pt x="26882" y="8801"/>
                    </a:cubicBezTo>
                    <a:cubicBezTo>
                      <a:pt x="26402" y="8801"/>
                      <a:pt x="25786" y="9081"/>
                      <a:pt x="25206" y="10014"/>
                    </a:cubicBezTo>
                    <a:cubicBezTo>
                      <a:pt x="24384" y="11348"/>
                      <a:pt x="22717" y="13658"/>
                      <a:pt x="22063" y="14455"/>
                    </a:cubicBezTo>
                    <a:cubicBezTo>
                      <a:pt x="21468" y="15191"/>
                      <a:pt x="20794" y="16202"/>
                      <a:pt x="20372" y="16202"/>
                    </a:cubicBezTo>
                    <a:cubicBezTo>
                      <a:pt x="20330" y="16202"/>
                      <a:pt x="20290" y="16192"/>
                      <a:pt x="20253" y="16170"/>
                    </a:cubicBezTo>
                    <a:cubicBezTo>
                      <a:pt x="19848" y="15932"/>
                      <a:pt x="20039" y="14515"/>
                      <a:pt x="20408" y="13479"/>
                    </a:cubicBezTo>
                    <a:cubicBezTo>
                      <a:pt x="20765" y="12443"/>
                      <a:pt x="21515" y="9955"/>
                      <a:pt x="21741" y="8764"/>
                    </a:cubicBezTo>
                    <a:cubicBezTo>
                      <a:pt x="21979" y="7574"/>
                      <a:pt x="22908" y="4799"/>
                      <a:pt x="23003" y="4204"/>
                    </a:cubicBezTo>
                    <a:cubicBezTo>
                      <a:pt x="23098" y="3609"/>
                      <a:pt x="22777" y="2966"/>
                      <a:pt x="22075" y="2680"/>
                    </a:cubicBezTo>
                    <a:cubicBezTo>
                      <a:pt x="21919" y="2619"/>
                      <a:pt x="21761" y="2586"/>
                      <a:pt x="21604" y="2586"/>
                    </a:cubicBezTo>
                    <a:cubicBezTo>
                      <a:pt x="21054" y="2586"/>
                      <a:pt x="20515" y="3000"/>
                      <a:pt x="20098" y="4121"/>
                    </a:cubicBezTo>
                    <a:cubicBezTo>
                      <a:pt x="19562" y="5573"/>
                      <a:pt x="19098" y="7502"/>
                      <a:pt x="18860" y="8359"/>
                    </a:cubicBezTo>
                    <a:cubicBezTo>
                      <a:pt x="18610" y="9205"/>
                      <a:pt x="16943" y="13574"/>
                      <a:pt x="16598" y="14170"/>
                    </a:cubicBezTo>
                    <a:cubicBezTo>
                      <a:pt x="16481" y="14366"/>
                      <a:pt x="16321" y="14456"/>
                      <a:pt x="16161" y="14456"/>
                    </a:cubicBezTo>
                    <a:cubicBezTo>
                      <a:pt x="15846" y="14456"/>
                      <a:pt x="15534" y="14107"/>
                      <a:pt x="15574" y="13539"/>
                    </a:cubicBezTo>
                    <a:cubicBezTo>
                      <a:pt x="15633" y="12681"/>
                      <a:pt x="15598" y="9919"/>
                      <a:pt x="15514" y="8717"/>
                    </a:cubicBezTo>
                    <a:cubicBezTo>
                      <a:pt x="15431" y="7514"/>
                      <a:pt x="15348" y="5383"/>
                      <a:pt x="15324" y="4597"/>
                    </a:cubicBezTo>
                    <a:cubicBezTo>
                      <a:pt x="15312" y="3811"/>
                      <a:pt x="15348" y="1978"/>
                      <a:pt x="15336" y="1501"/>
                    </a:cubicBezTo>
                    <a:cubicBezTo>
                      <a:pt x="15312" y="1013"/>
                      <a:pt x="15217" y="37"/>
                      <a:pt x="14026" y="1"/>
                    </a:cubicBezTo>
                    <a:cubicBezTo>
                      <a:pt x="14007" y="1"/>
                      <a:pt x="13988" y="0"/>
                      <a:pt x="13969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56;p27">
                <a:extLst>
                  <a:ext uri="{FF2B5EF4-FFF2-40B4-BE49-F238E27FC236}">
                    <a16:creationId xmlns:a16="http://schemas.microsoft.com/office/drawing/2014/main" id="{CDD13B92-8F8F-6848-17CD-472C56836B8C}"/>
                  </a:ext>
                </a:extLst>
              </p:cNvPr>
              <p:cNvSpPr/>
              <p:nvPr/>
            </p:nvSpPr>
            <p:spPr>
              <a:xfrm>
                <a:off x="6937882" y="3393927"/>
                <a:ext cx="302342" cy="1447946"/>
              </a:xfrm>
              <a:custGeom>
                <a:avLst/>
                <a:gdLst/>
                <a:ahLst/>
                <a:cxnLst/>
                <a:rect l="l" t="t" r="r" b="b"/>
                <a:pathLst>
                  <a:path w="16396" h="78522" extrusionOk="0">
                    <a:moveTo>
                      <a:pt x="3810" y="0"/>
                    </a:moveTo>
                    <a:lnTo>
                      <a:pt x="0" y="78272"/>
                    </a:lnTo>
                    <a:lnTo>
                      <a:pt x="16395" y="78522"/>
                    </a:lnTo>
                    <a:lnTo>
                      <a:pt x="15026" y="24"/>
                    </a:lnTo>
                    <a:cubicBezTo>
                      <a:pt x="15026" y="24"/>
                      <a:pt x="12106" y="769"/>
                      <a:pt x="8802" y="769"/>
                    </a:cubicBezTo>
                    <a:cubicBezTo>
                      <a:pt x="7127" y="769"/>
                      <a:pt x="5353" y="577"/>
                      <a:pt x="3810" y="0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57;p27">
                <a:extLst>
                  <a:ext uri="{FF2B5EF4-FFF2-40B4-BE49-F238E27FC236}">
                    <a16:creationId xmlns:a16="http://schemas.microsoft.com/office/drawing/2014/main" id="{9BFD4910-08BF-8846-5B89-90D282BF917E}"/>
                  </a:ext>
                </a:extLst>
              </p:cNvPr>
              <p:cNvSpPr/>
              <p:nvPr/>
            </p:nvSpPr>
            <p:spPr>
              <a:xfrm>
                <a:off x="6999139" y="3348472"/>
                <a:ext cx="226812" cy="79292"/>
              </a:xfrm>
              <a:custGeom>
                <a:avLst/>
                <a:gdLst/>
                <a:ahLst/>
                <a:cxnLst/>
                <a:rect l="l" t="t" r="r" b="b"/>
                <a:pathLst>
                  <a:path w="12300" h="4300" extrusionOk="0">
                    <a:moveTo>
                      <a:pt x="11775" y="1"/>
                    </a:moveTo>
                    <a:cubicBezTo>
                      <a:pt x="9348" y="415"/>
                      <a:pt x="6936" y="532"/>
                      <a:pt x="4984" y="532"/>
                    </a:cubicBezTo>
                    <a:cubicBezTo>
                      <a:pt x="2448" y="532"/>
                      <a:pt x="691" y="334"/>
                      <a:pt x="691" y="334"/>
                    </a:cubicBezTo>
                    <a:lnTo>
                      <a:pt x="0" y="3382"/>
                    </a:lnTo>
                    <a:cubicBezTo>
                      <a:pt x="1860" y="4069"/>
                      <a:pt x="3830" y="4299"/>
                      <a:pt x="5635" y="4299"/>
                    </a:cubicBezTo>
                    <a:cubicBezTo>
                      <a:pt x="9308" y="4299"/>
                      <a:pt x="12299" y="3346"/>
                      <a:pt x="12299" y="3346"/>
                    </a:cubicBezTo>
                    <a:lnTo>
                      <a:pt x="11775" y="1"/>
                    </a:ln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58;p27">
              <a:extLst>
                <a:ext uri="{FF2B5EF4-FFF2-40B4-BE49-F238E27FC236}">
                  <a16:creationId xmlns:a16="http://schemas.microsoft.com/office/drawing/2014/main" id="{9AF919BE-FE5C-6645-0694-95EC97D35D64}"/>
                </a:ext>
              </a:extLst>
            </p:cNvPr>
            <p:cNvGrpSpPr/>
            <p:nvPr/>
          </p:nvGrpSpPr>
          <p:grpSpPr>
            <a:xfrm>
              <a:off x="4571993" y="3047034"/>
              <a:ext cx="456021" cy="1816358"/>
              <a:chOff x="4571993" y="3047034"/>
              <a:chExt cx="456021" cy="1816358"/>
            </a:xfrm>
          </p:grpSpPr>
          <p:sp>
            <p:nvSpPr>
              <p:cNvPr id="126" name="Google Shape;159;p27">
                <a:extLst>
                  <a:ext uri="{FF2B5EF4-FFF2-40B4-BE49-F238E27FC236}">
                    <a16:creationId xmlns:a16="http://schemas.microsoft.com/office/drawing/2014/main" id="{8D2A7DED-108B-B806-6ECF-AB13C4A45786}"/>
                  </a:ext>
                </a:extLst>
              </p:cNvPr>
              <p:cNvSpPr/>
              <p:nvPr/>
            </p:nvSpPr>
            <p:spPr>
              <a:xfrm>
                <a:off x="4636754" y="3233960"/>
                <a:ext cx="358326" cy="509516"/>
              </a:xfrm>
              <a:custGeom>
                <a:avLst/>
                <a:gdLst/>
                <a:ahLst/>
                <a:cxnLst/>
                <a:rect l="l" t="t" r="r" b="b"/>
                <a:pathLst>
                  <a:path w="19432" h="27631" extrusionOk="0">
                    <a:moveTo>
                      <a:pt x="6888" y="1"/>
                    </a:moveTo>
                    <a:cubicBezTo>
                      <a:pt x="6424" y="1"/>
                      <a:pt x="4600" y="5213"/>
                      <a:pt x="4116" y="5213"/>
                    </a:cubicBezTo>
                    <a:cubicBezTo>
                      <a:pt x="4083" y="5213"/>
                      <a:pt x="4057" y="5189"/>
                      <a:pt x="4037" y="5139"/>
                    </a:cubicBezTo>
                    <a:cubicBezTo>
                      <a:pt x="2751" y="4580"/>
                      <a:pt x="1001" y="4080"/>
                      <a:pt x="1" y="3615"/>
                    </a:cubicBezTo>
                    <a:lnTo>
                      <a:pt x="1" y="3615"/>
                    </a:lnTo>
                    <a:cubicBezTo>
                      <a:pt x="1" y="3615"/>
                      <a:pt x="3513" y="7461"/>
                      <a:pt x="1930" y="14664"/>
                    </a:cubicBezTo>
                    <a:cubicBezTo>
                      <a:pt x="2418" y="15248"/>
                      <a:pt x="2835" y="15700"/>
                      <a:pt x="3049" y="15855"/>
                    </a:cubicBezTo>
                    <a:cubicBezTo>
                      <a:pt x="3358" y="16069"/>
                      <a:pt x="3049" y="18986"/>
                      <a:pt x="2477" y="26892"/>
                    </a:cubicBezTo>
                    <a:cubicBezTo>
                      <a:pt x="3415" y="27081"/>
                      <a:pt x="6348" y="27631"/>
                      <a:pt x="9477" y="27631"/>
                    </a:cubicBezTo>
                    <a:cubicBezTo>
                      <a:pt x="11273" y="27631"/>
                      <a:pt x="13133" y="27450"/>
                      <a:pt x="14717" y="26916"/>
                    </a:cubicBezTo>
                    <a:cubicBezTo>
                      <a:pt x="14419" y="21832"/>
                      <a:pt x="14217" y="18522"/>
                      <a:pt x="14241" y="18355"/>
                    </a:cubicBezTo>
                    <a:cubicBezTo>
                      <a:pt x="14348" y="17593"/>
                      <a:pt x="14705" y="16260"/>
                      <a:pt x="15312" y="15188"/>
                    </a:cubicBezTo>
                    <a:cubicBezTo>
                      <a:pt x="15908" y="14128"/>
                      <a:pt x="17479" y="11176"/>
                      <a:pt x="17932" y="9902"/>
                    </a:cubicBezTo>
                    <a:cubicBezTo>
                      <a:pt x="18813" y="7485"/>
                      <a:pt x="19230" y="5437"/>
                      <a:pt x="19432" y="4044"/>
                    </a:cubicBezTo>
                    <a:lnTo>
                      <a:pt x="19432" y="4044"/>
                    </a:lnTo>
                    <a:cubicBezTo>
                      <a:pt x="19384" y="4155"/>
                      <a:pt x="19285" y="4183"/>
                      <a:pt x="19169" y="4183"/>
                    </a:cubicBezTo>
                    <a:cubicBezTo>
                      <a:pt x="19052" y="4183"/>
                      <a:pt x="18919" y="4155"/>
                      <a:pt x="18802" y="4155"/>
                    </a:cubicBezTo>
                    <a:cubicBezTo>
                      <a:pt x="18686" y="4155"/>
                      <a:pt x="18587" y="4183"/>
                      <a:pt x="18539" y="4294"/>
                    </a:cubicBezTo>
                    <a:cubicBezTo>
                      <a:pt x="17515" y="6556"/>
                      <a:pt x="16182" y="8735"/>
                      <a:pt x="15003" y="8794"/>
                    </a:cubicBezTo>
                    <a:cubicBezTo>
                      <a:pt x="14998" y="8795"/>
                      <a:pt x="14994" y="8795"/>
                      <a:pt x="14990" y="8795"/>
                    </a:cubicBezTo>
                    <a:cubicBezTo>
                      <a:pt x="14175" y="8795"/>
                      <a:pt x="15907" y="4215"/>
                      <a:pt x="15860" y="2841"/>
                    </a:cubicBezTo>
                    <a:lnTo>
                      <a:pt x="15860" y="2841"/>
                    </a:lnTo>
                    <a:cubicBezTo>
                      <a:pt x="15706" y="2959"/>
                      <a:pt x="15521" y="3008"/>
                      <a:pt x="15315" y="3008"/>
                    </a:cubicBezTo>
                    <a:cubicBezTo>
                      <a:pt x="14172" y="3008"/>
                      <a:pt x="12366" y="1479"/>
                      <a:pt x="11375" y="1479"/>
                    </a:cubicBezTo>
                    <a:cubicBezTo>
                      <a:pt x="11166" y="1479"/>
                      <a:pt x="10994" y="1546"/>
                      <a:pt x="10871" y="1710"/>
                    </a:cubicBezTo>
                    <a:cubicBezTo>
                      <a:pt x="10201" y="2597"/>
                      <a:pt x="9717" y="2938"/>
                      <a:pt x="9325" y="2938"/>
                    </a:cubicBezTo>
                    <a:cubicBezTo>
                      <a:pt x="8423" y="2938"/>
                      <a:pt x="8009" y="1132"/>
                      <a:pt x="6930" y="20"/>
                    </a:cubicBezTo>
                    <a:cubicBezTo>
                      <a:pt x="6918" y="7"/>
                      <a:pt x="6904" y="1"/>
                      <a:pt x="6888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60;p27">
                <a:extLst>
                  <a:ext uri="{FF2B5EF4-FFF2-40B4-BE49-F238E27FC236}">
                    <a16:creationId xmlns:a16="http://schemas.microsoft.com/office/drawing/2014/main" id="{2423A064-D785-C39E-68A3-BCF5EBAAD68F}"/>
                  </a:ext>
                </a:extLst>
              </p:cNvPr>
              <p:cNvSpPr/>
              <p:nvPr/>
            </p:nvSpPr>
            <p:spPr>
              <a:xfrm>
                <a:off x="4661796" y="3047034"/>
                <a:ext cx="215840" cy="324489"/>
              </a:xfrm>
              <a:custGeom>
                <a:avLst/>
                <a:gdLst/>
                <a:ahLst/>
                <a:cxnLst/>
                <a:rect l="l" t="t" r="r" b="b"/>
                <a:pathLst>
                  <a:path w="11705" h="17597" extrusionOk="0">
                    <a:moveTo>
                      <a:pt x="4080" y="0"/>
                    </a:moveTo>
                    <a:cubicBezTo>
                      <a:pt x="2057" y="0"/>
                      <a:pt x="1189" y="1373"/>
                      <a:pt x="965" y="1727"/>
                    </a:cubicBezTo>
                    <a:cubicBezTo>
                      <a:pt x="917" y="1786"/>
                      <a:pt x="893" y="2013"/>
                      <a:pt x="869" y="2358"/>
                    </a:cubicBezTo>
                    <a:cubicBezTo>
                      <a:pt x="786" y="3489"/>
                      <a:pt x="762" y="5977"/>
                      <a:pt x="619" y="8585"/>
                    </a:cubicBezTo>
                    <a:cubicBezTo>
                      <a:pt x="560" y="9811"/>
                      <a:pt x="476" y="11050"/>
                      <a:pt x="346" y="12193"/>
                    </a:cubicBezTo>
                    <a:cubicBezTo>
                      <a:pt x="322" y="12395"/>
                      <a:pt x="310" y="12574"/>
                      <a:pt x="298" y="12752"/>
                    </a:cubicBezTo>
                    <a:cubicBezTo>
                      <a:pt x="0" y="13645"/>
                      <a:pt x="846" y="15645"/>
                      <a:pt x="846" y="15645"/>
                    </a:cubicBezTo>
                    <a:cubicBezTo>
                      <a:pt x="1257" y="16245"/>
                      <a:pt x="1849" y="16468"/>
                      <a:pt x="2436" y="16468"/>
                    </a:cubicBezTo>
                    <a:cubicBezTo>
                      <a:pt x="2817" y="16468"/>
                      <a:pt x="3197" y="16374"/>
                      <a:pt x="3524" y="16229"/>
                    </a:cubicBezTo>
                    <a:cubicBezTo>
                      <a:pt x="4715" y="15705"/>
                      <a:pt x="5453" y="13252"/>
                      <a:pt x="5882" y="10561"/>
                    </a:cubicBezTo>
                    <a:lnTo>
                      <a:pt x="5882" y="10561"/>
                    </a:lnTo>
                    <a:cubicBezTo>
                      <a:pt x="5810" y="11371"/>
                      <a:pt x="5727" y="12157"/>
                      <a:pt x="5632" y="12871"/>
                    </a:cubicBezTo>
                    <a:cubicBezTo>
                      <a:pt x="5501" y="13859"/>
                      <a:pt x="4775" y="15931"/>
                      <a:pt x="4977" y="16455"/>
                    </a:cubicBezTo>
                    <a:cubicBezTo>
                      <a:pt x="5299" y="17302"/>
                      <a:pt x="5956" y="17596"/>
                      <a:pt x="6619" y="17596"/>
                    </a:cubicBezTo>
                    <a:cubicBezTo>
                      <a:pt x="6963" y="17596"/>
                      <a:pt x="7308" y="17517"/>
                      <a:pt x="7608" y="17396"/>
                    </a:cubicBezTo>
                    <a:cubicBezTo>
                      <a:pt x="8823" y="16884"/>
                      <a:pt x="10323" y="12955"/>
                      <a:pt x="10668" y="10430"/>
                    </a:cubicBezTo>
                    <a:cubicBezTo>
                      <a:pt x="10728" y="10061"/>
                      <a:pt x="10775" y="9680"/>
                      <a:pt x="10823" y="9311"/>
                    </a:cubicBezTo>
                    <a:cubicBezTo>
                      <a:pt x="11109" y="7168"/>
                      <a:pt x="11704" y="2906"/>
                      <a:pt x="11609" y="2513"/>
                    </a:cubicBezTo>
                    <a:cubicBezTo>
                      <a:pt x="11490" y="2051"/>
                      <a:pt x="11207" y="870"/>
                      <a:pt x="9421" y="870"/>
                    </a:cubicBezTo>
                    <a:cubicBezTo>
                      <a:pt x="9412" y="870"/>
                      <a:pt x="9403" y="870"/>
                      <a:pt x="9394" y="870"/>
                    </a:cubicBezTo>
                    <a:cubicBezTo>
                      <a:pt x="8204" y="870"/>
                      <a:pt x="7370" y="1286"/>
                      <a:pt x="6953" y="1560"/>
                    </a:cubicBezTo>
                    <a:cubicBezTo>
                      <a:pt x="6953" y="1560"/>
                      <a:pt x="6743" y="2145"/>
                      <a:pt x="6674" y="2145"/>
                    </a:cubicBezTo>
                    <a:cubicBezTo>
                      <a:pt x="6666" y="2145"/>
                      <a:pt x="6659" y="2137"/>
                      <a:pt x="6656" y="2120"/>
                    </a:cubicBezTo>
                    <a:cubicBezTo>
                      <a:pt x="6572" y="1691"/>
                      <a:pt x="6180" y="24"/>
                      <a:pt x="4132" y="1"/>
                    </a:cubicBezTo>
                    <a:cubicBezTo>
                      <a:pt x="4114" y="0"/>
                      <a:pt x="4097" y="0"/>
                      <a:pt x="4080" y="0"/>
                    </a:cubicBezTo>
                    <a:close/>
                  </a:path>
                </a:pathLst>
              </a:custGeom>
              <a:solidFill>
                <a:srgbClr val="F69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61;p27">
                <a:extLst>
                  <a:ext uri="{FF2B5EF4-FFF2-40B4-BE49-F238E27FC236}">
                    <a16:creationId xmlns:a16="http://schemas.microsoft.com/office/drawing/2014/main" id="{6B3F3756-EA1B-67F6-403C-90C009BDF716}"/>
                  </a:ext>
                </a:extLst>
              </p:cNvPr>
              <p:cNvSpPr/>
              <p:nvPr/>
            </p:nvSpPr>
            <p:spPr>
              <a:xfrm>
                <a:off x="4636754" y="3574178"/>
                <a:ext cx="320358" cy="1289214"/>
              </a:xfrm>
              <a:custGeom>
                <a:avLst/>
                <a:gdLst/>
                <a:ahLst/>
                <a:cxnLst/>
                <a:rect l="l" t="t" r="r" b="b"/>
                <a:pathLst>
                  <a:path w="17373" h="69914" extrusionOk="0">
                    <a:moveTo>
                      <a:pt x="15205" y="0"/>
                    </a:moveTo>
                    <a:cubicBezTo>
                      <a:pt x="15098" y="48"/>
                      <a:pt x="14979" y="84"/>
                      <a:pt x="14848" y="131"/>
                    </a:cubicBezTo>
                    <a:cubicBezTo>
                      <a:pt x="13263" y="665"/>
                      <a:pt x="11404" y="846"/>
                      <a:pt x="9609" y="846"/>
                    </a:cubicBezTo>
                    <a:cubicBezTo>
                      <a:pt x="6481" y="846"/>
                      <a:pt x="3551" y="297"/>
                      <a:pt x="2620" y="108"/>
                    </a:cubicBezTo>
                    <a:cubicBezTo>
                      <a:pt x="2418" y="60"/>
                      <a:pt x="2311" y="36"/>
                      <a:pt x="2311" y="36"/>
                    </a:cubicBezTo>
                    <a:cubicBezTo>
                      <a:pt x="1989" y="3215"/>
                      <a:pt x="1" y="69807"/>
                      <a:pt x="1" y="69807"/>
                    </a:cubicBezTo>
                    <a:lnTo>
                      <a:pt x="1680" y="69914"/>
                    </a:lnTo>
                    <a:lnTo>
                      <a:pt x="17372" y="69866"/>
                    </a:lnTo>
                    <a:cubicBezTo>
                      <a:pt x="17146" y="62830"/>
                      <a:pt x="15205" y="0"/>
                      <a:pt x="15205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62;p27">
                <a:extLst>
                  <a:ext uri="{FF2B5EF4-FFF2-40B4-BE49-F238E27FC236}">
                    <a16:creationId xmlns:a16="http://schemas.microsoft.com/office/drawing/2014/main" id="{025D34D5-AF6C-A2E8-C251-9E4BC1269D37}"/>
                  </a:ext>
                </a:extLst>
              </p:cNvPr>
              <p:cNvSpPr/>
              <p:nvPr/>
            </p:nvSpPr>
            <p:spPr>
              <a:xfrm>
                <a:off x="4672767" y="3565401"/>
                <a:ext cx="252499" cy="91997"/>
              </a:xfrm>
              <a:custGeom>
                <a:avLst/>
                <a:gdLst/>
                <a:ahLst/>
                <a:cxnLst/>
                <a:rect l="l" t="t" r="r" b="b"/>
                <a:pathLst>
                  <a:path w="13693" h="4989" extrusionOk="0">
                    <a:moveTo>
                      <a:pt x="179" y="0"/>
                    </a:moveTo>
                    <a:cubicBezTo>
                      <a:pt x="143" y="572"/>
                      <a:pt x="84" y="2274"/>
                      <a:pt x="1" y="4798"/>
                    </a:cubicBezTo>
                    <a:lnTo>
                      <a:pt x="13693" y="4989"/>
                    </a:lnTo>
                    <a:cubicBezTo>
                      <a:pt x="13574" y="2584"/>
                      <a:pt x="13383" y="131"/>
                      <a:pt x="13383" y="131"/>
                    </a:cubicBezTo>
                    <a:cubicBezTo>
                      <a:pt x="13264" y="191"/>
                      <a:pt x="13145" y="238"/>
                      <a:pt x="13026" y="286"/>
                    </a:cubicBezTo>
                    <a:cubicBezTo>
                      <a:pt x="11494" y="891"/>
                      <a:pt x="9703" y="1102"/>
                      <a:pt x="7953" y="1102"/>
                    </a:cubicBezTo>
                    <a:cubicBezTo>
                      <a:pt x="4643" y="1102"/>
                      <a:pt x="1482" y="348"/>
                      <a:pt x="501" y="83"/>
                    </a:cubicBezTo>
                    <a:cubicBezTo>
                      <a:pt x="298" y="36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63;p27">
                <a:extLst>
                  <a:ext uri="{FF2B5EF4-FFF2-40B4-BE49-F238E27FC236}">
                    <a16:creationId xmlns:a16="http://schemas.microsoft.com/office/drawing/2014/main" id="{234C31E3-6245-C7BA-D35D-D09D4DDC6054}"/>
                  </a:ext>
                </a:extLst>
              </p:cNvPr>
              <p:cNvSpPr/>
              <p:nvPr/>
            </p:nvSpPr>
            <p:spPr>
              <a:xfrm>
                <a:off x="4805369" y="3100583"/>
                <a:ext cx="222645" cy="309423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16780" extrusionOk="0">
                    <a:moveTo>
                      <a:pt x="6142" y="1"/>
                    </a:moveTo>
                    <a:cubicBezTo>
                      <a:pt x="5084" y="1"/>
                      <a:pt x="4388" y="616"/>
                      <a:pt x="4156" y="811"/>
                    </a:cubicBezTo>
                    <a:cubicBezTo>
                      <a:pt x="4109" y="859"/>
                      <a:pt x="4013" y="1061"/>
                      <a:pt x="3894" y="1371"/>
                    </a:cubicBezTo>
                    <a:cubicBezTo>
                      <a:pt x="3501" y="2419"/>
                      <a:pt x="2763" y="4740"/>
                      <a:pt x="1894" y="7157"/>
                    </a:cubicBezTo>
                    <a:cubicBezTo>
                      <a:pt x="1489" y="8276"/>
                      <a:pt x="1061" y="9419"/>
                      <a:pt x="620" y="10455"/>
                    </a:cubicBezTo>
                    <a:cubicBezTo>
                      <a:pt x="549" y="10634"/>
                      <a:pt x="477" y="10801"/>
                      <a:pt x="418" y="10967"/>
                    </a:cubicBezTo>
                    <a:cubicBezTo>
                      <a:pt x="370" y="10955"/>
                      <a:pt x="322" y="10932"/>
                      <a:pt x="287" y="10908"/>
                    </a:cubicBezTo>
                    <a:cubicBezTo>
                      <a:pt x="239" y="10991"/>
                      <a:pt x="191" y="11074"/>
                      <a:pt x="144" y="11158"/>
                    </a:cubicBezTo>
                    <a:cubicBezTo>
                      <a:pt x="144" y="11158"/>
                      <a:pt x="132" y="11170"/>
                      <a:pt x="132" y="11182"/>
                    </a:cubicBezTo>
                    <a:cubicBezTo>
                      <a:pt x="214" y="11065"/>
                      <a:pt x="250" y="11019"/>
                      <a:pt x="256" y="11019"/>
                    </a:cubicBezTo>
                    <a:cubicBezTo>
                      <a:pt x="270" y="11019"/>
                      <a:pt x="160" y="11212"/>
                      <a:pt x="72" y="11372"/>
                    </a:cubicBezTo>
                    <a:cubicBezTo>
                      <a:pt x="37" y="11467"/>
                      <a:pt x="13" y="11563"/>
                      <a:pt x="1" y="11634"/>
                    </a:cubicBezTo>
                    <a:cubicBezTo>
                      <a:pt x="1" y="11682"/>
                      <a:pt x="1" y="11729"/>
                      <a:pt x="13" y="11789"/>
                    </a:cubicBezTo>
                    <a:cubicBezTo>
                      <a:pt x="25" y="12122"/>
                      <a:pt x="49" y="12456"/>
                      <a:pt x="60" y="12789"/>
                    </a:cubicBezTo>
                    <a:cubicBezTo>
                      <a:pt x="84" y="13194"/>
                      <a:pt x="561" y="13908"/>
                      <a:pt x="549" y="14289"/>
                    </a:cubicBezTo>
                    <a:cubicBezTo>
                      <a:pt x="846" y="15293"/>
                      <a:pt x="1686" y="15653"/>
                      <a:pt x="2443" y="15653"/>
                    </a:cubicBezTo>
                    <a:cubicBezTo>
                      <a:pt x="2502" y="15653"/>
                      <a:pt x="2562" y="15651"/>
                      <a:pt x="2620" y="15646"/>
                    </a:cubicBezTo>
                    <a:cubicBezTo>
                      <a:pt x="3775" y="15551"/>
                      <a:pt x="4621" y="13170"/>
                      <a:pt x="5752" y="10777"/>
                    </a:cubicBezTo>
                    <a:lnTo>
                      <a:pt x="5752" y="10777"/>
                    </a:lnTo>
                    <a:cubicBezTo>
                      <a:pt x="5466" y="11515"/>
                      <a:pt x="5168" y="12229"/>
                      <a:pt x="4882" y="12872"/>
                    </a:cubicBezTo>
                    <a:cubicBezTo>
                      <a:pt x="4490" y="13753"/>
                      <a:pt x="4335" y="14456"/>
                      <a:pt x="4359" y="15004"/>
                    </a:cubicBezTo>
                    <a:cubicBezTo>
                      <a:pt x="4393" y="16333"/>
                      <a:pt x="5387" y="16780"/>
                      <a:pt x="6204" y="16780"/>
                    </a:cubicBezTo>
                    <a:cubicBezTo>
                      <a:pt x="6236" y="16780"/>
                      <a:pt x="6268" y="16779"/>
                      <a:pt x="6299" y="16778"/>
                    </a:cubicBezTo>
                    <a:cubicBezTo>
                      <a:pt x="7478" y="16718"/>
                      <a:pt x="8812" y="14527"/>
                      <a:pt x="9835" y="12277"/>
                    </a:cubicBezTo>
                    <a:cubicBezTo>
                      <a:pt x="9990" y="11944"/>
                      <a:pt x="10145" y="11610"/>
                      <a:pt x="10288" y="11277"/>
                    </a:cubicBezTo>
                    <a:cubicBezTo>
                      <a:pt x="11145" y="9360"/>
                      <a:pt x="11919" y="7574"/>
                      <a:pt x="11943" y="7169"/>
                    </a:cubicBezTo>
                    <a:cubicBezTo>
                      <a:pt x="11979" y="6693"/>
                      <a:pt x="12074" y="5479"/>
                      <a:pt x="10562" y="4883"/>
                    </a:cubicBezTo>
                    <a:cubicBezTo>
                      <a:pt x="10020" y="4667"/>
                      <a:pt x="9533" y="4597"/>
                      <a:pt x="9131" y="4597"/>
                    </a:cubicBezTo>
                    <a:cubicBezTo>
                      <a:pt x="8783" y="4597"/>
                      <a:pt x="8499" y="4649"/>
                      <a:pt x="8300" y="4705"/>
                    </a:cubicBezTo>
                    <a:cubicBezTo>
                      <a:pt x="8621" y="3871"/>
                      <a:pt x="8823" y="3276"/>
                      <a:pt x="8847" y="3109"/>
                    </a:cubicBezTo>
                    <a:cubicBezTo>
                      <a:pt x="8907" y="2681"/>
                      <a:pt x="9050" y="966"/>
                      <a:pt x="7335" y="252"/>
                    </a:cubicBezTo>
                    <a:cubicBezTo>
                      <a:pt x="6899" y="71"/>
                      <a:pt x="6500" y="1"/>
                      <a:pt x="6142" y="1"/>
                    </a:cubicBezTo>
                    <a:close/>
                  </a:path>
                </a:pathLst>
              </a:custGeom>
              <a:solidFill>
                <a:srgbClr val="F69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64;p27">
                <a:extLst>
                  <a:ext uri="{FF2B5EF4-FFF2-40B4-BE49-F238E27FC236}">
                    <a16:creationId xmlns:a16="http://schemas.microsoft.com/office/drawing/2014/main" id="{8B88A4CE-2FEF-55D3-F7DB-7FDA2688B8D1}"/>
                  </a:ext>
                </a:extLst>
              </p:cNvPr>
              <p:cNvSpPr/>
              <p:nvPr/>
            </p:nvSpPr>
            <p:spPr>
              <a:xfrm>
                <a:off x="4571993" y="3218802"/>
                <a:ext cx="256021" cy="285580"/>
              </a:xfrm>
              <a:custGeom>
                <a:avLst/>
                <a:gdLst/>
                <a:ahLst/>
                <a:cxnLst/>
                <a:rect l="l" t="t" r="r" b="b"/>
                <a:pathLst>
                  <a:path w="13884" h="15487" extrusionOk="0">
                    <a:moveTo>
                      <a:pt x="4375" y="1"/>
                    </a:moveTo>
                    <a:cubicBezTo>
                      <a:pt x="4033" y="1"/>
                      <a:pt x="3735" y="56"/>
                      <a:pt x="3394" y="115"/>
                    </a:cubicBezTo>
                    <a:cubicBezTo>
                      <a:pt x="2370" y="282"/>
                      <a:pt x="1286" y="580"/>
                      <a:pt x="560" y="3437"/>
                    </a:cubicBezTo>
                    <a:cubicBezTo>
                      <a:pt x="1" y="5664"/>
                      <a:pt x="1108" y="9176"/>
                      <a:pt x="2334" y="11533"/>
                    </a:cubicBezTo>
                    <a:cubicBezTo>
                      <a:pt x="3715" y="14177"/>
                      <a:pt x="5442" y="15486"/>
                      <a:pt x="5442" y="15486"/>
                    </a:cubicBezTo>
                    <a:cubicBezTo>
                      <a:pt x="10430" y="9628"/>
                      <a:pt x="4228" y="5211"/>
                      <a:pt x="4227" y="5211"/>
                    </a:cubicBezTo>
                    <a:lnTo>
                      <a:pt x="4227" y="5211"/>
                    </a:lnTo>
                    <a:cubicBezTo>
                      <a:pt x="5227" y="5675"/>
                      <a:pt x="6442" y="6449"/>
                      <a:pt x="7728" y="7009"/>
                    </a:cubicBezTo>
                    <a:cubicBezTo>
                      <a:pt x="8525" y="7366"/>
                      <a:pt x="9335" y="7628"/>
                      <a:pt x="10145" y="7711"/>
                    </a:cubicBezTo>
                    <a:cubicBezTo>
                      <a:pt x="10334" y="7729"/>
                      <a:pt x="10545" y="7740"/>
                      <a:pt x="10770" y="7740"/>
                    </a:cubicBezTo>
                    <a:cubicBezTo>
                      <a:pt x="11296" y="7740"/>
                      <a:pt x="11896" y="7683"/>
                      <a:pt x="12455" y="7533"/>
                    </a:cubicBezTo>
                    <a:cubicBezTo>
                      <a:pt x="12455" y="7533"/>
                      <a:pt x="13598" y="7259"/>
                      <a:pt x="13740" y="5902"/>
                    </a:cubicBezTo>
                    <a:cubicBezTo>
                      <a:pt x="13883" y="4532"/>
                      <a:pt x="13574" y="5140"/>
                      <a:pt x="13455" y="4783"/>
                    </a:cubicBezTo>
                    <a:cubicBezTo>
                      <a:pt x="13324" y="4711"/>
                      <a:pt x="13193" y="4640"/>
                      <a:pt x="13062" y="4556"/>
                    </a:cubicBezTo>
                    <a:cubicBezTo>
                      <a:pt x="12812" y="4449"/>
                      <a:pt x="12526" y="4342"/>
                      <a:pt x="12252" y="4175"/>
                    </a:cubicBezTo>
                    <a:cubicBezTo>
                      <a:pt x="11419" y="3687"/>
                      <a:pt x="9692" y="2461"/>
                      <a:pt x="8240" y="1544"/>
                    </a:cubicBezTo>
                    <a:cubicBezTo>
                      <a:pt x="7549" y="1103"/>
                      <a:pt x="6918" y="734"/>
                      <a:pt x="6478" y="544"/>
                    </a:cubicBezTo>
                    <a:cubicBezTo>
                      <a:pt x="6025" y="353"/>
                      <a:pt x="5668" y="222"/>
                      <a:pt x="5346" y="139"/>
                    </a:cubicBezTo>
                    <a:cubicBezTo>
                      <a:pt x="4962" y="38"/>
                      <a:pt x="4654" y="1"/>
                      <a:pt x="4375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65;p27">
              <a:extLst>
                <a:ext uri="{FF2B5EF4-FFF2-40B4-BE49-F238E27FC236}">
                  <a16:creationId xmlns:a16="http://schemas.microsoft.com/office/drawing/2014/main" id="{04ED750B-2060-965A-F08F-7D71F60F26E8}"/>
                </a:ext>
              </a:extLst>
            </p:cNvPr>
            <p:cNvGrpSpPr/>
            <p:nvPr/>
          </p:nvGrpSpPr>
          <p:grpSpPr>
            <a:xfrm>
              <a:off x="6425877" y="3127819"/>
              <a:ext cx="476674" cy="1712302"/>
              <a:chOff x="6425877" y="3127819"/>
              <a:chExt cx="476674" cy="1712302"/>
            </a:xfrm>
          </p:grpSpPr>
          <p:sp>
            <p:nvSpPr>
              <p:cNvPr id="123" name="Google Shape;166;p27">
                <a:extLst>
                  <a:ext uri="{FF2B5EF4-FFF2-40B4-BE49-F238E27FC236}">
                    <a16:creationId xmlns:a16="http://schemas.microsoft.com/office/drawing/2014/main" id="{374099A7-8479-F281-9ED8-F6DEB06AB4C3}"/>
                  </a:ext>
                </a:extLst>
              </p:cNvPr>
              <p:cNvSpPr/>
              <p:nvPr/>
            </p:nvSpPr>
            <p:spPr>
              <a:xfrm>
                <a:off x="6425877" y="3127819"/>
                <a:ext cx="476674" cy="1712302"/>
              </a:xfrm>
              <a:custGeom>
                <a:avLst/>
                <a:gdLst/>
                <a:ahLst/>
                <a:cxnLst/>
                <a:rect l="l" t="t" r="r" b="b"/>
                <a:pathLst>
                  <a:path w="25850" h="92858" extrusionOk="0">
                    <a:moveTo>
                      <a:pt x="13117" y="1"/>
                    </a:moveTo>
                    <a:cubicBezTo>
                      <a:pt x="13111" y="1"/>
                      <a:pt x="13104" y="1"/>
                      <a:pt x="13098" y="1"/>
                    </a:cubicBezTo>
                    <a:cubicBezTo>
                      <a:pt x="12002" y="25"/>
                      <a:pt x="11907" y="918"/>
                      <a:pt x="11883" y="1358"/>
                    </a:cubicBezTo>
                    <a:cubicBezTo>
                      <a:pt x="11860" y="1811"/>
                      <a:pt x="11883" y="3490"/>
                      <a:pt x="11860" y="4216"/>
                    </a:cubicBezTo>
                    <a:cubicBezTo>
                      <a:pt x="11836" y="4942"/>
                      <a:pt x="11729" y="6895"/>
                      <a:pt x="11645" y="8002"/>
                    </a:cubicBezTo>
                    <a:cubicBezTo>
                      <a:pt x="11562" y="9097"/>
                      <a:pt x="11490" y="11645"/>
                      <a:pt x="11538" y="12431"/>
                    </a:cubicBezTo>
                    <a:cubicBezTo>
                      <a:pt x="11569" y="12957"/>
                      <a:pt x="11286" y="13275"/>
                      <a:pt x="11000" y="13275"/>
                    </a:cubicBezTo>
                    <a:cubicBezTo>
                      <a:pt x="10852" y="13275"/>
                      <a:pt x="10703" y="13190"/>
                      <a:pt x="10598" y="13003"/>
                    </a:cubicBezTo>
                    <a:cubicBezTo>
                      <a:pt x="10288" y="12455"/>
                      <a:pt x="8800" y="8419"/>
                      <a:pt x="8573" y="7633"/>
                    </a:cubicBezTo>
                    <a:cubicBezTo>
                      <a:pt x="8359" y="6847"/>
                      <a:pt x="7954" y="5073"/>
                      <a:pt x="7478" y="3740"/>
                    </a:cubicBezTo>
                    <a:cubicBezTo>
                      <a:pt x="7104" y="2693"/>
                      <a:pt x="6606" y="2299"/>
                      <a:pt x="6098" y="2299"/>
                    </a:cubicBezTo>
                    <a:cubicBezTo>
                      <a:pt x="5958" y="2299"/>
                      <a:pt x="5818" y="2329"/>
                      <a:pt x="5680" y="2382"/>
                    </a:cubicBezTo>
                    <a:cubicBezTo>
                      <a:pt x="5025" y="2644"/>
                      <a:pt x="4728" y="3228"/>
                      <a:pt x="4811" y="3775"/>
                    </a:cubicBezTo>
                    <a:cubicBezTo>
                      <a:pt x="4883" y="4323"/>
                      <a:pt x="5716" y="6895"/>
                      <a:pt x="5918" y="7990"/>
                    </a:cubicBezTo>
                    <a:cubicBezTo>
                      <a:pt x="6121" y="9085"/>
                      <a:pt x="6788" y="11371"/>
                      <a:pt x="7109" y="12336"/>
                    </a:cubicBezTo>
                    <a:cubicBezTo>
                      <a:pt x="7430" y="13288"/>
                      <a:pt x="7585" y="14598"/>
                      <a:pt x="7216" y="14812"/>
                    </a:cubicBezTo>
                    <a:cubicBezTo>
                      <a:pt x="7184" y="14830"/>
                      <a:pt x="7149" y="14838"/>
                      <a:pt x="7112" y="14838"/>
                    </a:cubicBezTo>
                    <a:cubicBezTo>
                      <a:pt x="6722" y="14838"/>
                      <a:pt x="6117" y="13903"/>
                      <a:pt x="5573" y="13217"/>
                    </a:cubicBezTo>
                    <a:cubicBezTo>
                      <a:pt x="4978" y="12467"/>
                      <a:pt x="3466" y="10324"/>
                      <a:pt x="2727" y="9097"/>
                    </a:cubicBezTo>
                    <a:cubicBezTo>
                      <a:pt x="2201" y="8231"/>
                      <a:pt x="1625" y="7970"/>
                      <a:pt x="1179" y="7970"/>
                    </a:cubicBezTo>
                    <a:cubicBezTo>
                      <a:pt x="1000" y="7970"/>
                      <a:pt x="841" y="8012"/>
                      <a:pt x="715" y="8073"/>
                    </a:cubicBezTo>
                    <a:cubicBezTo>
                      <a:pt x="275" y="8288"/>
                      <a:pt x="1" y="8978"/>
                      <a:pt x="406" y="9967"/>
                    </a:cubicBezTo>
                    <a:cubicBezTo>
                      <a:pt x="799" y="10955"/>
                      <a:pt x="2275" y="13134"/>
                      <a:pt x="2835" y="13943"/>
                    </a:cubicBezTo>
                    <a:cubicBezTo>
                      <a:pt x="3394" y="14765"/>
                      <a:pt x="4847" y="17182"/>
                      <a:pt x="4847" y="17182"/>
                    </a:cubicBezTo>
                    <a:cubicBezTo>
                      <a:pt x="5002" y="18337"/>
                      <a:pt x="5204" y="19015"/>
                      <a:pt x="5359" y="20003"/>
                    </a:cubicBezTo>
                    <a:cubicBezTo>
                      <a:pt x="5478" y="20730"/>
                      <a:pt x="5883" y="22182"/>
                      <a:pt x="6061" y="23147"/>
                    </a:cubicBezTo>
                    <a:cubicBezTo>
                      <a:pt x="6240" y="24099"/>
                      <a:pt x="7085" y="26361"/>
                      <a:pt x="7407" y="27183"/>
                    </a:cubicBezTo>
                    <a:cubicBezTo>
                      <a:pt x="7514" y="27421"/>
                      <a:pt x="7585" y="28945"/>
                      <a:pt x="7645" y="29338"/>
                    </a:cubicBezTo>
                    <a:cubicBezTo>
                      <a:pt x="7597" y="36958"/>
                      <a:pt x="7371" y="76606"/>
                      <a:pt x="7157" y="92715"/>
                    </a:cubicBezTo>
                    <a:lnTo>
                      <a:pt x="18849" y="92858"/>
                    </a:lnTo>
                    <a:cubicBezTo>
                      <a:pt x="18003" y="66545"/>
                      <a:pt x="16658" y="28433"/>
                      <a:pt x="17122" y="28195"/>
                    </a:cubicBezTo>
                    <a:cubicBezTo>
                      <a:pt x="17146" y="28183"/>
                      <a:pt x="17158" y="28171"/>
                      <a:pt x="17182" y="28159"/>
                    </a:cubicBezTo>
                    <a:cubicBezTo>
                      <a:pt x="17205" y="28147"/>
                      <a:pt x="17229" y="28124"/>
                      <a:pt x="17253" y="28112"/>
                    </a:cubicBezTo>
                    <a:cubicBezTo>
                      <a:pt x="17265" y="28100"/>
                      <a:pt x="17277" y="28088"/>
                      <a:pt x="17301" y="28076"/>
                    </a:cubicBezTo>
                    <a:cubicBezTo>
                      <a:pt x="17325" y="28052"/>
                      <a:pt x="17360" y="28028"/>
                      <a:pt x="17396" y="27993"/>
                    </a:cubicBezTo>
                    <a:cubicBezTo>
                      <a:pt x="17420" y="27981"/>
                      <a:pt x="17432" y="27969"/>
                      <a:pt x="17456" y="27945"/>
                    </a:cubicBezTo>
                    <a:cubicBezTo>
                      <a:pt x="17491" y="27921"/>
                      <a:pt x="17527" y="27874"/>
                      <a:pt x="17575" y="27838"/>
                    </a:cubicBezTo>
                    <a:cubicBezTo>
                      <a:pt x="17586" y="27826"/>
                      <a:pt x="17598" y="27814"/>
                      <a:pt x="17610" y="27802"/>
                    </a:cubicBezTo>
                    <a:cubicBezTo>
                      <a:pt x="17670" y="27743"/>
                      <a:pt x="17729" y="27683"/>
                      <a:pt x="17789" y="27623"/>
                    </a:cubicBezTo>
                    <a:cubicBezTo>
                      <a:pt x="17801" y="27612"/>
                      <a:pt x="17801" y="27600"/>
                      <a:pt x="17813" y="27588"/>
                    </a:cubicBezTo>
                    <a:cubicBezTo>
                      <a:pt x="17872" y="27540"/>
                      <a:pt x="17920" y="27481"/>
                      <a:pt x="17967" y="27421"/>
                    </a:cubicBezTo>
                    <a:cubicBezTo>
                      <a:pt x="17991" y="27409"/>
                      <a:pt x="18003" y="27385"/>
                      <a:pt x="18015" y="27373"/>
                    </a:cubicBezTo>
                    <a:cubicBezTo>
                      <a:pt x="18063" y="27314"/>
                      <a:pt x="18122" y="27254"/>
                      <a:pt x="18170" y="27195"/>
                    </a:cubicBezTo>
                    <a:cubicBezTo>
                      <a:pt x="18182" y="27183"/>
                      <a:pt x="18194" y="27171"/>
                      <a:pt x="18206" y="27159"/>
                    </a:cubicBezTo>
                    <a:cubicBezTo>
                      <a:pt x="18265" y="27088"/>
                      <a:pt x="18337" y="27004"/>
                      <a:pt x="18396" y="26933"/>
                    </a:cubicBezTo>
                    <a:cubicBezTo>
                      <a:pt x="18408" y="26921"/>
                      <a:pt x="18408" y="26909"/>
                      <a:pt x="18420" y="26909"/>
                    </a:cubicBezTo>
                    <a:cubicBezTo>
                      <a:pt x="18479" y="26838"/>
                      <a:pt x="18527" y="26766"/>
                      <a:pt x="18587" y="26695"/>
                    </a:cubicBezTo>
                    <a:cubicBezTo>
                      <a:pt x="18587" y="26695"/>
                      <a:pt x="18599" y="26683"/>
                      <a:pt x="18599" y="26683"/>
                    </a:cubicBezTo>
                    <a:cubicBezTo>
                      <a:pt x="18813" y="26409"/>
                      <a:pt x="19027" y="26135"/>
                      <a:pt x="19206" y="25897"/>
                    </a:cubicBezTo>
                    <a:cubicBezTo>
                      <a:pt x="19218" y="25885"/>
                      <a:pt x="19218" y="25873"/>
                      <a:pt x="19230" y="25861"/>
                    </a:cubicBezTo>
                    <a:cubicBezTo>
                      <a:pt x="19277" y="25790"/>
                      <a:pt x="19337" y="25718"/>
                      <a:pt x="19384" y="25647"/>
                    </a:cubicBezTo>
                    <a:cubicBezTo>
                      <a:pt x="19444" y="25564"/>
                      <a:pt x="19503" y="25480"/>
                      <a:pt x="19575" y="25397"/>
                    </a:cubicBezTo>
                    <a:cubicBezTo>
                      <a:pt x="20146" y="24647"/>
                      <a:pt x="21123" y="23563"/>
                      <a:pt x="21718" y="22551"/>
                    </a:cubicBezTo>
                    <a:cubicBezTo>
                      <a:pt x="21777" y="22456"/>
                      <a:pt x="21825" y="22361"/>
                      <a:pt x="21873" y="22278"/>
                    </a:cubicBezTo>
                    <a:cubicBezTo>
                      <a:pt x="22194" y="21658"/>
                      <a:pt x="22325" y="20373"/>
                      <a:pt x="22932" y="19611"/>
                    </a:cubicBezTo>
                    <a:cubicBezTo>
                      <a:pt x="23409" y="19015"/>
                      <a:pt x="24135" y="17467"/>
                      <a:pt x="24659" y="16444"/>
                    </a:cubicBezTo>
                    <a:cubicBezTo>
                      <a:pt x="24695" y="16348"/>
                      <a:pt x="24742" y="16277"/>
                      <a:pt x="24778" y="16194"/>
                    </a:cubicBezTo>
                    <a:cubicBezTo>
                      <a:pt x="24837" y="16086"/>
                      <a:pt x="24885" y="15991"/>
                      <a:pt x="24933" y="15908"/>
                    </a:cubicBezTo>
                    <a:cubicBezTo>
                      <a:pt x="24968" y="15836"/>
                      <a:pt x="25004" y="15777"/>
                      <a:pt x="25040" y="15729"/>
                    </a:cubicBezTo>
                    <a:cubicBezTo>
                      <a:pt x="25087" y="15634"/>
                      <a:pt x="25147" y="15551"/>
                      <a:pt x="25206" y="15467"/>
                    </a:cubicBezTo>
                    <a:cubicBezTo>
                      <a:pt x="25218" y="15455"/>
                      <a:pt x="25218" y="15443"/>
                      <a:pt x="25230" y="15432"/>
                    </a:cubicBezTo>
                    <a:cubicBezTo>
                      <a:pt x="25421" y="15181"/>
                      <a:pt x="25623" y="14979"/>
                      <a:pt x="25742" y="14789"/>
                    </a:cubicBezTo>
                    <a:cubicBezTo>
                      <a:pt x="25754" y="14777"/>
                      <a:pt x="25766" y="14753"/>
                      <a:pt x="25766" y="14741"/>
                    </a:cubicBezTo>
                    <a:cubicBezTo>
                      <a:pt x="25778" y="14717"/>
                      <a:pt x="25790" y="14693"/>
                      <a:pt x="25802" y="14670"/>
                    </a:cubicBezTo>
                    <a:cubicBezTo>
                      <a:pt x="25826" y="14610"/>
                      <a:pt x="25838" y="14562"/>
                      <a:pt x="25849" y="14503"/>
                    </a:cubicBezTo>
                    <a:cubicBezTo>
                      <a:pt x="25849" y="14336"/>
                      <a:pt x="25766" y="14169"/>
                      <a:pt x="25528" y="13967"/>
                    </a:cubicBezTo>
                    <a:cubicBezTo>
                      <a:pt x="25292" y="13770"/>
                      <a:pt x="24999" y="13696"/>
                      <a:pt x="24690" y="13696"/>
                    </a:cubicBezTo>
                    <a:cubicBezTo>
                      <a:pt x="24624" y="13696"/>
                      <a:pt x="24558" y="13699"/>
                      <a:pt x="24492" y="13705"/>
                    </a:cubicBezTo>
                    <a:cubicBezTo>
                      <a:pt x="24361" y="13717"/>
                      <a:pt x="24218" y="13741"/>
                      <a:pt x="24087" y="13777"/>
                    </a:cubicBezTo>
                    <a:cubicBezTo>
                      <a:pt x="23897" y="13824"/>
                      <a:pt x="23706" y="13884"/>
                      <a:pt x="23516" y="13967"/>
                    </a:cubicBezTo>
                    <a:cubicBezTo>
                      <a:pt x="23218" y="14098"/>
                      <a:pt x="22944" y="14265"/>
                      <a:pt x="22730" y="14408"/>
                    </a:cubicBezTo>
                    <a:cubicBezTo>
                      <a:pt x="22587" y="14503"/>
                      <a:pt x="22456" y="14610"/>
                      <a:pt x="22337" y="14729"/>
                    </a:cubicBezTo>
                    <a:cubicBezTo>
                      <a:pt x="22325" y="14729"/>
                      <a:pt x="22325" y="14729"/>
                      <a:pt x="22313" y="14741"/>
                    </a:cubicBezTo>
                    <a:cubicBezTo>
                      <a:pt x="22123" y="14920"/>
                      <a:pt x="21944" y="15122"/>
                      <a:pt x="21766" y="15324"/>
                    </a:cubicBezTo>
                    <a:cubicBezTo>
                      <a:pt x="21706" y="15396"/>
                      <a:pt x="21658" y="15479"/>
                      <a:pt x="21599" y="15551"/>
                    </a:cubicBezTo>
                    <a:cubicBezTo>
                      <a:pt x="21492" y="15693"/>
                      <a:pt x="21385" y="15848"/>
                      <a:pt x="21277" y="15991"/>
                    </a:cubicBezTo>
                    <a:cubicBezTo>
                      <a:pt x="21230" y="16074"/>
                      <a:pt x="21182" y="16146"/>
                      <a:pt x="21135" y="16217"/>
                    </a:cubicBezTo>
                    <a:cubicBezTo>
                      <a:pt x="20789" y="16753"/>
                      <a:pt x="20480" y="17289"/>
                      <a:pt x="20182" y="17694"/>
                    </a:cubicBezTo>
                    <a:cubicBezTo>
                      <a:pt x="19837" y="18182"/>
                      <a:pt x="19599" y="18551"/>
                      <a:pt x="19372" y="18575"/>
                    </a:cubicBezTo>
                    <a:cubicBezTo>
                      <a:pt x="19361" y="18575"/>
                      <a:pt x="19361" y="18575"/>
                      <a:pt x="19361" y="18587"/>
                    </a:cubicBezTo>
                    <a:cubicBezTo>
                      <a:pt x="19356" y="18587"/>
                      <a:pt x="19351" y="18587"/>
                      <a:pt x="19347" y="18587"/>
                    </a:cubicBezTo>
                    <a:cubicBezTo>
                      <a:pt x="19149" y="18587"/>
                      <a:pt x="18950" y="18333"/>
                      <a:pt x="18706" y="17646"/>
                    </a:cubicBezTo>
                    <a:cubicBezTo>
                      <a:pt x="18170" y="16182"/>
                      <a:pt x="19408" y="12003"/>
                      <a:pt x="19694" y="10693"/>
                    </a:cubicBezTo>
                    <a:cubicBezTo>
                      <a:pt x="19980" y="9383"/>
                      <a:pt x="20861" y="6026"/>
                      <a:pt x="21087" y="5133"/>
                    </a:cubicBezTo>
                    <a:cubicBezTo>
                      <a:pt x="21313" y="4240"/>
                      <a:pt x="21766" y="2751"/>
                      <a:pt x="20253" y="2323"/>
                    </a:cubicBezTo>
                    <a:cubicBezTo>
                      <a:pt x="20151" y="2295"/>
                      <a:pt x="20053" y="2281"/>
                      <a:pt x="19960" y="2281"/>
                    </a:cubicBezTo>
                    <a:cubicBezTo>
                      <a:pt x="18672" y="2281"/>
                      <a:pt x="18282" y="4808"/>
                      <a:pt x="18027" y="5418"/>
                    </a:cubicBezTo>
                    <a:cubicBezTo>
                      <a:pt x="17765" y="6085"/>
                      <a:pt x="17348" y="7740"/>
                      <a:pt x="17086" y="8502"/>
                    </a:cubicBezTo>
                    <a:cubicBezTo>
                      <a:pt x="16827" y="9246"/>
                      <a:pt x="15970" y="12789"/>
                      <a:pt x="15200" y="12789"/>
                    </a:cubicBezTo>
                    <a:cubicBezTo>
                      <a:pt x="15194" y="12789"/>
                      <a:pt x="15188" y="12789"/>
                      <a:pt x="15181" y="12788"/>
                    </a:cubicBezTo>
                    <a:cubicBezTo>
                      <a:pt x="14419" y="12729"/>
                      <a:pt x="14800" y="9836"/>
                      <a:pt x="14824" y="8812"/>
                    </a:cubicBezTo>
                    <a:cubicBezTo>
                      <a:pt x="14836" y="7776"/>
                      <a:pt x="14765" y="5549"/>
                      <a:pt x="14681" y="4752"/>
                    </a:cubicBezTo>
                    <a:cubicBezTo>
                      <a:pt x="14598" y="3966"/>
                      <a:pt x="14586" y="2620"/>
                      <a:pt x="14574" y="1799"/>
                    </a:cubicBezTo>
                    <a:cubicBezTo>
                      <a:pt x="14562" y="982"/>
                      <a:pt x="14198" y="1"/>
                      <a:pt x="13117" y="1"/>
                    </a:cubicBezTo>
                    <a:close/>
                  </a:path>
                </a:pathLst>
              </a:custGeom>
              <a:solidFill>
                <a:srgbClr val="AD7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67;p27">
                <a:extLst>
                  <a:ext uri="{FF2B5EF4-FFF2-40B4-BE49-F238E27FC236}">
                    <a16:creationId xmlns:a16="http://schemas.microsoft.com/office/drawing/2014/main" id="{397F33C6-F2DC-BA57-B562-EEE285511274}"/>
                  </a:ext>
                </a:extLst>
              </p:cNvPr>
              <p:cNvSpPr/>
              <p:nvPr/>
            </p:nvSpPr>
            <p:spPr>
              <a:xfrm>
                <a:off x="6535005" y="3798556"/>
                <a:ext cx="245916" cy="1040901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56448" extrusionOk="0">
                    <a:moveTo>
                      <a:pt x="1215" y="1"/>
                    </a:moveTo>
                    <a:lnTo>
                      <a:pt x="0" y="56448"/>
                    </a:lnTo>
                    <a:lnTo>
                      <a:pt x="13335" y="56448"/>
                    </a:lnTo>
                    <a:lnTo>
                      <a:pt x="11514" y="84"/>
                    </a:lnTo>
                    <a:cubicBezTo>
                      <a:pt x="10154" y="578"/>
                      <a:pt x="8603" y="746"/>
                      <a:pt x="7125" y="746"/>
                    </a:cubicBezTo>
                    <a:cubicBezTo>
                      <a:pt x="4009" y="746"/>
                      <a:pt x="1215" y="1"/>
                      <a:pt x="1215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68;p27">
                <a:extLst>
                  <a:ext uri="{FF2B5EF4-FFF2-40B4-BE49-F238E27FC236}">
                    <a16:creationId xmlns:a16="http://schemas.microsoft.com/office/drawing/2014/main" id="{48F711EF-3182-A8E7-6B74-AD3E6BAFCD43}"/>
                  </a:ext>
                </a:extLst>
              </p:cNvPr>
              <p:cNvSpPr/>
              <p:nvPr/>
            </p:nvSpPr>
            <p:spPr>
              <a:xfrm>
                <a:off x="6547083" y="3756402"/>
                <a:ext cx="208593" cy="73963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4011" extrusionOk="0">
                    <a:moveTo>
                      <a:pt x="500" y="1"/>
                    </a:moveTo>
                    <a:lnTo>
                      <a:pt x="0" y="3072"/>
                    </a:lnTo>
                    <a:cubicBezTo>
                      <a:pt x="0" y="3072"/>
                      <a:pt x="2842" y="4011"/>
                      <a:pt x="6306" y="4011"/>
                    </a:cubicBezTo>
                    <a:cubicBezTo>
                      <a:pt x="7914" y="4011"/>
                      <a:pt x="9657" y="3808"/>
                      <a:pt x="11311" y="3215"/>
                    </a:cubicBezTo>
                    <a:lnTo>
                      <a:pt x="10704" y="417"/>
                    </a:lnTo>
                    <a:cubicBezTo>
                      <a:pt x="10704" y="417"/>
                      <a:pt x="9309" y="558"/>
                      <a:pt x="7242" y="558"/>
                    </a:cubicBezTo>
                    <a:cubicBezTo>
                      <a:pt x="5368" y="558"/>
                      <a:pt x="2941" y="442"/>
                      <a:pt x="500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69;p27">
              <a:extLst>
                <a:ext uri="{FF2B5EF4-FFF2-40B4-BE49-F238E27FC236}">
                  <a16:creationId xmlns:a16="http://schemas.microsoft.com/office/drawing/2014/main" id="{AA20D4D2-3DDF-C202-61C0-1D18411BC804}"/>
                </a:ext>
              </a:extLst>
            </p:cNvPr>
            <p:cNvGrpSpPr/>
            <p:nvPr/>
          </p:nvGrpSpPr>
          <p:grpSpPr>
            <a:xfrm>
              <a:off x="7299472" y="2906945"/>
              <a:ext cx="646820" cy="1935370"/>
              <a:chOff x="7299472" y="2906945"/>
              <a:chExt cx="646820" cy="1935370"/>
            </a:xfrm>
          </p:grpSpPr>
          <p:sp>
            <p:nvSpPr>
              <p:cNvPr id="33" name="Google Shape;170;p27">
                <a:extLst>
                  <a:ext uri="{FF2B5EF4-FFF2-40B4-BE49-F238E27FC236}">
                    <a16:creationId xmlns:a16="http://schemas.microsoft.com/office/drawing/2014/main" id="{3C8F5878-4F80-D3A5-CFAA-3069CCECE7FE}"/>
                  </a:ext>
                </a:extLst>
              </p:cNvPr>
              <p:cNvSpPr/>
              <p:nvPr/>
            </p:nvSpPr>
            <p:spPr>
              <a:xfrm>
                <a:off x="7527593" y="3673625"/>
                <a:ext cx="240" cy="3983"/>
              </a:xfrm>
              <a:custGeom>
                <a:avLst/>
                <a:gdLst/>
                <a:ahLst/>
                <a:cxnLst/>
                <a:rect l="l" t="t" r="r" b="b"/>
                <a:pathLst>
                  <a:path w="13" h="216" extrusionOk="0">
                    <a:moveTo>
                      <a:pt x="12" y="215"/>
                    </a:moveTo>
                    <a:cubicBezTo>
                      <a:pt x="12" y="144"/>
                      <a:pt x="1" y="72"/>
                      <a:pt x="1" y="1"/>
                    </a:cubicBezTo>
                    <a:cubicBezTo>
                      <a:pt x="1" y="72"/>
                      <a:pt x="12" y="144"/>
                      <a:pt x="12" y="21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71;p27">
                <a:extLst>
                  <a:ext uri="{FF2B5EF4-FFF2-40B4-BE49-F238E27FC236}">
                    <a16:creationId xmlns:a16="http://schemas.microsoft.com/office/drawing/2014/main" id="{8AF1BD0F-2D74-4DC4-37D4-EA92A8925020}"/>
                  </a:ext>
                </a:extLst>
              </p:cNvPr>
              <p:cNvSpPr/>
              <p:nvPr/>
            </p:nvSpPr>
            <p:spPr>
              <a:xfrm>
                <a:off x="7505852" y="4146980"/>
                <a:ext cx="904" cy="1231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1" y="667"/>
                    </a:moveTo>
                    <a:cubicBezTo>
                      <a:pt x="13" y="441"/>
                      <a:pt x="25" y="227"/>
                      <a:pt x="48" y="1"/>
                    </a:cubicBezTo>
                    <a:cubicBezTo>
                      <a:pt x="25" y="227"/>
                      <a:pt x="13" y="441"/>
                      <a:pt x="1" y="66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72;p27">
                <a:extLst>
                  <a:ext uri="{FF2B5EF4-FFF2-40B4-BE49-F238E27FC236}">
                    <a16:creationId xmlns:a16="http://schemas.microsoft.com/office/drawing/2014/main" id="{833898A8-F73C-BB18-A13C-5F8EE4BEADE2}"/>
                  </a:ext>
                </a:extLst>
              </p:cNvPr>
              <p:cNvSpPr/>
              <p:nvPr/>
            </p:nvSpPr>
            <p:spPr>
              <a:xfrm>
                <a:off x="7507180" y="4124372"/>
                <a:ext cx="1106" cy="13848"/>
              </a:xfrm>
              <a:custGeom>
                <a:avLst/>
                <a:gdLst/>
                <a:ahLst/>
                <a:cxnLst/>
                <a:rect l="l" t="t" r="r" b="b"/>
                <a:pathLst>
                  <a:path w="60" h="751" extrusionOk="0">
                    <a:moveTo>
                      <a:pt x="0" y="750"/>
                    </a:moveTo>
                    <a:cubicBezTo>
                      <a:pt x="24" y="489"/>
                      <a:pt x="36" y="250"/>
                      <a:pt x="60" y="0"/>
                    </a:cubicBezTo>
                    <a:cubicBezTo>
                      <a:pt x="36" y="250"/>
                      <a:pt x="24" y="489"/>
                      <a:pt x="0" y="75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73;p27">
                <a:extLst>
                  <a:ext uri="{FF2B5EF4-FFF2-40B4-BE49-F238E27FC236}">
                    <a16:creationId xmlns:a16="http://schemas.microsoft.com/office/drawing/2014/main" id="{33E43703-8EDD-A866-3E66-C9D737149AEB}"/>
                  </a:ext>
                </a:extLst>
              </p:cNvPr>
              <p:cNvSpPr/>
              <p:nvPr/>
            </p:nvSpPr>
            <p:spPr>
              <a:xfrm>
                <a:off x="7523425" y="3880890"/>
                <a:ext cx="461" cy="7044"/>
              </a:xfrm>
              <a:custGeom>
                <a:avLst/>
                <a:gdLst/>
                <a:ahLst/>
                <a:cxnLst/>
                <a:rect l="l" t="t" r="r" b="b"/>
                <a:pathLst>
                  <a:path w="25" h="382" extrusionOk="0">
                    <a:moveTo>
                      <a:pt x="0" y="381"/>
                    </a:moveTo>
                    <a:cubicBezTo>
                      <a:pt x="0" y="250"/>
                      <a:pt x="12" y="131"/>
                      <a:pt x="24" y="0"/>
                    </a:cubicBezTo>
                    <a:cubicBezTo>
                      <a:pt x="12" y="131"/>
                      <a:pt x="0" y="250"/>
                      <a:pt x="0" y="38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4;p27">
                <a:extLst>
                  <a:ext uri="{FF2B5EF4-FFF2-40B4-BE49-F238E27FC236}">
                    <a16:creationId xmlns:a16="http://schemas.microsoft.com/office/drawing/2014/main" id="{D5D40957-5016-DF57-BF1E-C3A4F37A64C3}"/>
                  </a:ext>
                </a:extLst>
              </p:cNvPr>
              <p:cNvSpPr/>
              <p:nvPr/>
            </p:nvSpPr>
            <p:spPr>
              <a:xfrm>
                <a:off x="7528035" y="3681978"/>
                <a:ext cx="240" cy="4186"/>
              </a:xfrm>
              <a:custGeom>
                <a:avLst/>
                <a:gdLst/>
                <a:ahLst/>
                <a:cxnLst/>
                <a:rect l="l" t="t" r="r" b="b"/>
                <a:pathLst>
                  <a:path w="13" h="227" extrusionOk="0">
                    <a:moveTo>
                      <a:pt x="12" y="227"/>
                    </a:moveTo>
                    <a:cubicBezTo>
                      <a:pt x="12" y="143"/>
                      <a:pt x="0" y="72"/>
                      <a:pt x="0" y="0"/>
                    </a:cubicBezTo>
                    <a:cubicBezTo>
                      <a:pt x="0" y="72"/>
                      <a:pt x="12" y="143"/>
                      <a:pt x="12" y="22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75;p27">
                <a:extLst>
                  <a:ext uri="{FF2B5EF4-FFF2-40B4-BE49-F238E27FC236}">
                    <a16:creationId xmlns:a16="http://schemas.microsoft.com/office/drawing/2014/main" id="{0AD029BA-C58A-F46A-D71A-225F1539DAE9}"/>
                  </a:ext>
                </a:extLst>
              </p:cNvPr>
              <p:cNvSpPr/>
              <p:nvPr/>
            </p:nvSpPr>
            <p:spPr>
              <a:xfrm>
                <a:off x="7508710" y="4107684"/>
                <a:ext cx="682" cy="9017"/>
              </a:xfrm>
              <a:custGeom>
                <a:avLst/>
                <a:gdLst/>
                <a:ahLst/>
                <a:cxnLst/>
                <a:rect l="l" t="t" r="r" b="b"/>
                <a:pathLst>
                  <a:path w="37" h="489" extrusionOk="0">
                    <a:moveTo>
                      <a:pt x="1" y="489"/>
                    </a:moveTo>
                    <a:cubicBezTo>
                      <a:pt x="12" y="322"/>
                      <a:pt x="24" y="167"/>
                      <a:pt x="36" y="1"/>
                    </a:cubicBezTo>
                    <a:cubicBezTo>
                      <a:pt x="24" y="167"/>
                      <a:pt x="12" y="322"/>
                      <a:pt x="1" y="48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76;p27">
                <a:extLst>
                  <a:ext uri="{FF2B5EF4-FFF2-40B4-BE49-F238E27FC236}">
                    <a16:creationId xmlns:a16="http://schemas.microsoft.com/office/drawing/2014/main" id="{7FCC8E24-2326-AAE9-7B0C-61C3EB73358D}"/>
                  </a:ext>
                </a:extLst>
              </p:cNvPr>
              <p:cNvSpPr/>
              <p:nvPr/>
            </p:nvSpPr>
            <p:spPr>
              <a:xfrm>
                <a:off x="7528902" y="3752235"/>
                <a:ext cx="18" cy="54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8" extrusionOk="0">
                    <a:moveTo>
                      <a:pt x="1" y="298"/>
                    </a:moveTo>
                    <a:cubicBezTo>
                      <a:pt x="1" y="203"/>
                      <a:pt x="1" y="96"/>
                      <a:pt x="1" y="0"/>
                    </a:cubicBezTo>
                    <a:cubicBezTo>
                      <a:pt x="1" y="96"/>
                      <a:pt x="1" y="203"/>
                      <a:pt x="1" y="29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77;p27">
                <a:extLst>
                  <a:ext uri="{FF2B5EF4-FFF2-40B4-BE49-F238E27FC236}">
                    <a16:creationId xmlns:a16="http://schemas.microsoft.com/office/drawing/2014/main" id="{8845BB9B-894D-DB78-E619-78AEB5EB806E}"/>
                  </a:ext>
                </a:extLst>
              </p:cNvPr>
              <p:cNvSpPr/>
              <p:nvPr/>
            </p:nvSpPr>
            <p:spPr>
              <a:xfrm>
                <a:off x="7499269" y="4249506"/>
                <a:ext cx="682" cy="9902"/>
              </a:xfrm>
              <a:custGeom>
                <a:avLst/>
                <a:gdLst/>
                <a:ahLst/>
                <a:cxnLst/>
                <a:rect l="l" t="t" r="r" b="b"/>
                <a:pathLst>
                  <a:path w="37" h="537" extrusionOk="0">
                    <a:moveTo>
                      <a:pt x="1" y="537"/>
                    </a:moveTo>
                    <a:cubicBezTo>
                      <a:pt x="13" y="358"/>
                      <a:pt x="24" y="180"/>
                      <a:pt x="36" y="1"/>
                    </a:cubicBezTo>
                    <a:cubicBezTo>
                      <a:pt x="24" y="180"/>
                      <a:pt x="13" y="358"/>
                      <a:pt x="1" y="53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8;p27">
                <a:extLst>
                  <a:ext uri="{FF2B5EF4-FFF2-40B4-BE49-F238E27FC236}">
                    <a16:creationId xmlns:a16="http://schemas.microsoft.com/office/drawing/2014/main" id="{9F6F8956-BA08-48E3-0C37-3F567EAB39F2}"/>
                  </a:ext>
                </a:extLst>
              </p:cNvPr>
              <p:cNvSpPr/>
              <p:nvPr/>
            </p:nvSpPr>
            <p:spPr>
              <a:xfrm>
                <a:off x="7511126" y="4078272"/>
                <a:ext cx="240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13" h="60" extrusionOk="0">
                    <a:moveTo>
                      <a:pt x="1" y="60"/>
                    </a:moveTo>
                    <a:cubicBezTo>
                      <a:pt x="1" y="36"/>
                      <a:pt x="12" y="12"/>
                      <a:pt x="12" y="0"/>
                    </a:cubicBezTo>
                    <a:cubicBezTo>
                      <a:pt x="12" y="12"/>
                      <a:pt x="1" y="36"/>
                      <a:pt x="1" y="6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9;p27">
                <a:extLst>
                  <a:ext uri="{FF2B5EF4-FFF2-40B4-BE49-F238E27FC236}">
                    <a16:creationId xmlns:a16="http://schemas.microsoft.com/office/drawing/2014/main" id="{7EF55920-AD6D-F924-3147-E998D3FB741E}"/>
                  </a:ext>
                </a:extLst>
              </p:cNvPr>
              <p:cNvSpPr/>
              <p:nvPr/>
            </p:nvSpPr>
            <p:spPr>
              <a:xfrm>
                <a:off x="7526284" y="3658043"/>
                <a:ext cx="443" cy="35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92" extrusionOk="0">
                    <a:moveTo>
                      <a:pt x="24" y="191"/>
                    </a:moveTo>
                    <a:cubicBezTo>
                      <a:pt x="12" y="132"/>
                      <a:pt x="0" y="60"/>
                      <a:pt x="0" y="1"/>
                    </a:cubicBezTo>
                    <a:cubicBezTo>
                      <a:pt x="0" y="60"/>
                      <a:pt x="12" y="132"/>
                      <a:pt x="24" y="19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80;p27">
                <a:extLst>
                  <a:ext uri="{FF2B5EF4-FFF2-40B4-BE49-F238E27FC236}">
                    <a16:creationId xmlns:a16="http://schemas.microsoft.com/office/drawing/2014/main" id="{3B77CB9A-93C9-49D7-0B89-8A85A316BECD}"/>
                  </a:ext>
                </a:extLst>
              </p:cNvPr>
              <p:cNvSpPr/>
              <p:nvPr/>
            </p:nvSpPr>
            <p:spPr>
              <a:xfrm>
                <a:off x="7497739" y="4272999"/>
                <a:ext cx="664" cy="10787"/>
              </a:xfrm>
              <a:custGeom>
                <a:avLst/>
                <a:gdLst/>
                <a:ahLst/>
                <a:cxnLst/>
                <a:rect l="l" t="t" r="r" b="b"/>
                <a:pathLst>
                  <a:path w="36" h="585" extrusionOk="0">
                    <a:moveTo>
                      <a:pt x="0" y="584"/>
                    </a:moveTo>
                    <a:cubicBezTo>
                      <a:pt x="12" y="394"/>
                      <a:pt x="24" y="203"/>
                      <a:pt x="36" y="1"/>
                    </a:cubicBezTo>
                    <a:cubicBezTo>
                      <a:pt x="24" y="203"/>
                      <a:pt x="12" y="394"/>
                      <a:pt x="0" y="584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81;p27">
                <a:extLst>
                  <a:ext uri="{FF2B5EF4-FFF2-40B4-BE49-F238E27FC236}">
                    <a16:creationId xmlns:a16="http://schemas.microsoft.com/office/drawing/2014/main" id="{67B929BA-257E-00D5-F901-866A55DCD1BA}"/>
                  </a:ext>
                </a:extLst>
              </p:cNvPr>
              <p:cNvSpPr/>
              <p:nvPr/>
            </p:nvSpPr>
            <p:spPr>
              <a:xfrm>
                <a:off x="7524292" y="3865954"/>
                <a:ext cx="240" cy="6399"/>
              </a:xfrm>
              <a:custGeom>
                <a:avLst/>
                <a:gdLst/>
                <a:ahLst/>
                <a:cxnLst/>
                <a:rect l="l" t="t" r="r" b="b"/>
                <a:pathLst>
                  <a:path w="13" h="347" extrusionOk="0">
                    <a:moveTo>
                      <a:pt x="1" y="346"/>
                    </a:moveTo>
                    <a:cubicBezTo>
                      <a:pt x="1" y="227"/>
                      <a:pt x="13" y="120"/>
                      <a:pt x="13" y="1"/>
                    </a:cubicBezTo>
                    <a:cubicBezTo>
                      <a:pt x="13" y="120"/>
                      <a:pt x="1" y="227"/>
                      <a:pt x="1" y="346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82;p27">
                <a:extLst>
                  <a:ext uri="{FF2B5EF4-FFF2-40B4-BE49-F238E27FC236}">
                    <a16:creationId xmlns:a16="http://schemas.microsoft.com/office/drawing/2014/main" id="{C6BEA14B-0072-AB4B-F8BD-2CF03ACEBACA}"/>
                  </a:ext>
                </a:extLst>
              </p:cNvPr>
              <p:cNvSpPr/>
              <p:nvPr/>
            </p:nvSpPr>
            <p:spPr>
              <a:xfrm>
                <a:off x="7526929" y="3665511"/>
                <a:ext cx="461" cy="3965"/>
              </a:xfrm>
              <a:custGeom>
                <a:avLst/>
                <a:gdLst/>
                <a:ahLst/>
                <a:cxnLst/>
                <a:rect l="l" t="t" r="r" b="b"/>
                <a:pathLst>
                  <a:path w="25" h="215" extrusionOk="0">
                    <a:moveTo>
                      <a:pt x="25" y="215"/>
                    </a:moveTo>
                    <a:cubicBezTo>
                      <a:pt x="13" y="143"/>
                      <a:pt x="13" y="72"/>
                      <a:pt x="1" y="0"/>
                    </a:cubicBezTo>
                    <a:cubicBezTo>
                      <a:pt x="13" y="72"/>
                      <a:pt x="13" y="143"/>
                      <a:pt x="25" y="21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83;p27">
                <a:extLst>
                  <a:ext uri="{FF2B5EF4-FFF2-40B4-BE49-F238E27FC236}">
                    <a16:creationId xmlns:a16="http://schemas.microsoft.com/office/drawing/2014/main" id="{3617D0C1-ACFA-A22C-A27A-845EA892D5B4}"/>
                  </a:ext>
                </a:extLst>
              </p:cNvPr>
              <p:cNvSpPr/>
              <p:nvPr/>
            </p:nvSpPr>
            <p:spPr>
              <a:xfrm>
                <a:off x="7500800" y="4226235"/>
                <a:ext cx="682" cy="92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501" extrusionOk="0">
                    <a:moveTo>
                      <a:pt x="1" y="501"/>
                    </a:moveTo>
                    <a:cubicBezTo>
                      <a:pt x="13" y="334"/>
                      <a:pt x="25" y="168"/>
                      <a:pt x="37" y="1"/>
                    </a:cubicBezTo>
                    <a:cubicBezTo>
                      <a:pt x="25" y="168"/>
                      <a:pt x="13" y="334"/>
                      <a:pt x="1" y="50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84;p27">
                <a:extLst>
                  <a:ext uri="{FF2B5EF4-FFF2-40B4-BE49-F238E27FC236}">
                    <a16:creationId xmlns:a16="http://schemas.microsoft.com/office/drawing/2014/main" id="{AF3A5D25-0336-B52E-72AD-3FECFACFFC23}"/>
                  </a:ext>
                </a:extLst>
              </p:cNvPr>
              <p:cNvSpPr/>
              <p:nvPr/>
            </p:nvSpPr>
            <p:spPr>
              <a:xfrm>
                <a:off x="7502791" y="4203849"/>
                <a:ext cx="18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1" h="60" extrusionOk="0">
                    <a:moveTo>
                      <a:pt x="0" y="60"/>
                    </a:moveTo>
                    <a:cubicBezTo>
                      <a:pt x="0" y="36"/>
                      <a:pt x="0" y="24"/>
                      <a:pt x="0" y="0"/>
                    </a:cubicBezTo>
                    <a:cubicBezTo>
                      <a:pt x="0" y="24"/>
                      <a:pt x="0" y="36"/>
                      <a:pt x="0" y="6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85;p27">
                <a:extLst>
                  <a:ext uri="{FF2B5EF4-FFF2-40B4-BE49-F238E27FC236}">
                    <a16:creationId xmlns:a16="http://schemas.microsoft.com/office/drawing/2014/main" id="{E11B44DE-8428-1093-794E-B6FB5EA1410C}"/>
                  </a:ext>
                </a:extLst>
              </p:cNvPr>
              <p:cNvSpPr/>
              <p:nvPr/>
            </p:nvSpPr>
            <p:spPr>
              <a:xfrm>
                <a:off x="7528902" y="3746297"/>
                <a:ext cx="18" cy="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86;p27">
                <a:extLst>
                  <a:ext uri="{FF2B5EF4-FFF2-40B4-BE49-F238E27FC236}">
                    <a16:creationId xmlns:a16="http://schemas.microsoft.com/office/drawing/2014/main" id="{5C734251-60B5-BFB8-8E1F-CA56780064C5}"/>
                  </a:ext>
                </a:extLst>
              </p:cNvPr>
              <p:cNvSpPr/>
              <p:nvPr/>
            </p:nvSpPr>
            <p:spPr>
              <a:xfrm>
                <a:off x="7518373" y="3963668"/>
                <a:ext cx="461" cy="7689"/>
              </a:xfrm>
              <a:custGeom>
                <a:avLst/>
                <a:gdLst/>
                <a:ahLst/>
                <a:cxnLst/>
                <a:rect l="l" t="t" r="r" b="b"/>
                <a:pathLst>
                  <a:path w="25" h="417" extrusionOk="0">
                    <a:moveTo>
                      <a:pt x="0" y="417"/>
                    </a:moveTo>
                    <a:cubicBezTo>
                      <a:pt x="12" y="274"/>
                      <a:pt x="12" y="143"/>
                      <a:pt x="24" y="0"/>
                    </a:cubicBezTo>
                    <a:cubicBezTo>
                      <a:pt x="12" y="143"/>
                      <a:pt x="12" y="274"/>
                      <a:pt x="0" y="41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87;p27">
                <a:extLst>
                  <a:ext uri="{FF2B5EF4-FFF2-40B4-BE49-F238E27FC236}">
                    <a16:creationId xmlns:a16="http://schemas.microsoft.com/office/drawing/2014/main" id="{4ED5CBCD-2D00-B9AA-DAD0-4B890E1619D2}"/>
                  </a:ext>
                </a:extLst>
              </p:cNvPr>
              <p:cNvSpPr/>
              <p:nvPr/>
            </p:nvSpPr>
            <p:spPr>
              <a:xfrm>
                <a:off x="7521452" y="3912718"/>
                <a:ext cx="443" cy="7487"/>
              </a:xfrm>
              <a:custGeom>
                <a:avLst/>
                <a:gdLst/>
                <a:ahLst/>
                <a:cxnLst/>
                <a:rect l="l" t="t" r="r" b="b"/>
                <a:pathLst>
                  <a:path w="24" h="406" extrusionOk="0">
                    <a:moveTo>
                      <a:pt x="0" y="406"/>
                    </a:moveTo>
                    <a:cubicBezTo>
                      <a:pt x="12" y="263"/>
                      <a:pt x="24" y="132"/>
                      <a:pt x="24" y="1"/>
                    </a:cubicBezTo>
                    <a:cubicBezTo>
                      <a:pt x="24" y="132"/>
                      <a:pt x="12" y="263"/>
                      <a:pt x="0" y="406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88;p27">
                <a:extLst>
                  <a:ext uri="{FF2B5EF4-FFF2-40B4-BE49-F238E27FC236}">
                    <a16:creationId xmlns:a16="http://schemas.microsoft.com/office/drawing/2014/main" id="{7B867DBF-7919-59FB-629D-CD8071FEE8F0}"/>
                  </a:ext>
                </a:extLst>
              </p:cNvPr>
              <p:cNvSpPr/>
              <p:nvPr/>
            </p:nvSpPr>
            <p:spPr>
              <a:xfrm>
                <a:off x="7517267" y="3981444"/>
                <a:ext cx="461" cy="7929"/>
              </a:xfrm>
              <a:custGeom>
                <a:avLst/>
                <a:gdLst/>
                <a:ahLst/>
                <a:cxnLst/>
                <a:rect l="l" t="t" r="r" b="b"/>
                <a:pathLst>
                  <a:path w="25" h="430" extrusionOk="0">
                    <a:moveTo>
                      <a:pt x="1" y="429"/>
                    </a:moveTo>
                    <a:cubicBezTo>
                      <a:pt x="1" y="286"/>
                      <a:pt x="13" y="143"/>
                      <a:pt x="25" y="0"/>
                    </a:cubicBezTo>
                    <a:cubicBezTo>
                      <a:pt x="13" y="143"/>
                      <a:pt x="1" y="286"/>
                      <a:pt x="1" y="42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89;p27">
                <a:extLst>
                  <a:ext uri="{FF2B5EF4-FFF2-40B4-BE49-F238E27FC236}">
                    <a16:creationId xmlns:a16="http://schemas.microsoft.com/office/drawing/2014/main" id="{5AB0129A-4626-806D-6E07-63A57F30A167}"/>
                  </a:ext>
                </a:extLst>
              </p:cNvPr>
              <p:cNvSpPr/>
              <p:nvPr/>
            </p:nvSpPr>
            <p:spPr>
              <a:xfrm>
                <a:off x="7520567" y="3928964"/>
                <a:ext cx="461" cy="7929"/>
              </a:xfrm>
              <a:custGeom>
                <a:avLst/>
                <a:gdLst/>
                <a:ahLst/>
                <a:cxnLst/>
                <a:rect l="l" t="t" r="r" b="b"/>
                <a:pathLst>
                  <a:path w="25" h="430" extrusionOk="0">
                    <a:moveTo>
                      <a:pt x="1" y="429"/>
                    </a:moveTo>
                    <a:cubicBezTo>
                      <a:pt x="1" y="287"/>
                      <a:pt x="12" y="144"/>
                      <a:pt x="24" y="1"/>
                    </a:cubicBezTo>
                    <a:cubicBezTo>
                      <a:pt x="12" y="144"/>
                      <a:pt x="1" y="287"/>
                      <a:pt x="1" y="42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90;p27">
                <a:extLst>
                  <a:ext uri="{FF2B5EF4-FFF2-40B4-BE49-F238E27FC236}">
                    <a16:creationId xmlns:a16="http://schemas.microsoft.com/office/drawing/2014/main" id="{C90B1537-C088-BEFB-3D32-0849AC2A0CD2}"/>
                  </a:ext>
                </a:extLst>
              </p:cNvPr>
              <p:cNvSpPr/>
              <p:nvPr/>
            </p:nvSpPr>
            <p:spPr>
              <a:xfrm>
                <a:off x="7519461" y="3946094"/>
                <a:ext cx="461" cy="7929"/>
              </a:xfrm>
              <a:custGeom>
                <a:avLst/>
                <a:gdLst/>
                <a:ahLst/>
                <a:cxnLst/>
                <a:rect l="l" t="t" r="r" b="b"/>
                <a:pathLst>
                  <a:path w="25" h="430" extrusionOk="0">
                    <a:moveTo>
                      <a:pt x="1" y="429"/>
                    </a:moveTo>
                    <a:cubicBezTo>
                      <a:pt x="13" y="286"/>
                      <a:pt x="13" y="143"/>
                      <a:pt x="25" y="1"/>
                    </a:cubicBezTo>
                    <a:cubicBezTo>
                      <a:pt x="13" y="143"/>
                      <a:pt x="13" y="286"/>
                      <a:pt x="1" y="42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91;p27">
                <a:extLst>
                  <a:ext uri="{FF2B5EF4-FFF2-40B4-BE49-F238E27FC236}">
                    <a16:creationId xmlns:a16="http://schemas.microsoft.com/office/drawing/2014/main" id="{8A85AA34-351A-8CFB-09AF-4E4E097A5F91}"/>
                  </a:ext>
                </a:extLst>
              </p:cNvPr>
              <p:cNvSpPr/>
              <p:nvPr/>
            </p:nvSpPr>
            <p:spPr>
              <a:xfrm>
                <a:off x="7512232" y="4057195"/>
                <a:ext cx="443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4" h="358" extrusionOk="0">
                    <a:moveTo>
                      <a:pt x="0" y="357"/>
                    </a:moveTo>
                    <a:cubicBezTo>
                      <a:pt x="12" y="238"/>
                      <a:pt x="12" y="119"/>
                      <a:pt x="24" y="0"/>
                    </a:cubicBezTo>
                    <a:cubicBezTo>
                      <a:pt x="12" y="119"/>
                      <a:pt x="12" y="238"/>
                      <a:pt x="0" y="35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92;p27">
                <a:extLst>
                  <a:ext uri="{FF2B5EF4-FFF2-40B4-BE49-F238E27FC236}">
                    <a16:creationId xmlns:a16="http://schemas.microsoft.com/office/drawing/2014/main" id="{7A05743A-FABA-3FAC-1739-02C559B5BD42}"/>
                  </a:ext>
                </a:extLst>
              </p:cNvPr>
              <p:cNvSpPr/>
              <p:nvPr/>
            </p:nvSpPr>
            <p:spPr>
              <a:xfrm>
                <a:off x="7513542" y="4037206"/>
                <a:ext cx="461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5" h="465" extrusionOk="0">
                    <a:moveTo>
                      <a:pt x="1" y="465"/>
                    </a:moveTo>
                    <a:cubicBezTo>
                      <a:pt x="1" y="310"/>
                      <a:pt x="12" y="155"/>
                      <a:pt x="24" y="1"/>
                    </a:cubicBezTo>
                    <a:cubicBezTo>
                      <a:pt x="12" y="155"/>
                      <a:pt x="1" y="310"/>
                      <a:pt x="1" y="46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93;p27">
                <a:extLst>
                  <a:ext uri="{FF2B5EF4-FFF2-40B4-BE49-F238E27FC236}">
                    <a16:creationId xmlns:a16="http://schemas.microsoft.com/office/drawing/2014/main" id="{809FC91D-79DF-0340-1876-59409E0903E5}"/>
                  </a:ext>
                </a:extLst>
              </p:cNvPr>
              <p:cNvSpPr/>
              <p:nvPr/>
            </p:nvSpPr>
            <p:spPr>
              <a:xfrm>
                <a:off x="7528478" y="3690756"/>
                <a:ext cx="240" cy="440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39" extrusionOk="0">
                    <a:moveTo>
                      <a:pt x="12" y="239"/>
                    </a:moveTo>
                    <a:cubicBezTo>
                      <a:pt x="0" y="155"/>
                      <a:pt x="0" y="72"/>
                      <a:pt x="0" y="1"/>
                    </a:cubicBezTo>
                    <a:cubicBezTo>
                      <a:pt x="0" y="72"/>
                      <a:pt x="0" y="155"/>
                      <a:pt x="12" y="23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94;p27">
                <a:extLst>
                  <a:ext uri="{FF2B5EF4-FFF2-40B4-BE49-F238E27FC236}">
                    <a16:creationId xmlns:a16="http://schemas.microsoft.com/office/drawing/2014/main" id="{DF71728F-E9E7-2C0C-1493-87456800C6DA}"/>
                  </a:ext>
                </a:extLst>
              </p:cNvPr>
              <p:cNvSpPr/>
              <p:nvPr/>
            </p:nvSpPr>
            <p:spPr>
              <a:xfrm>
                <a:off x="7522540" y="3896472"/>
                <a:ext cx="461" cy="7265"/>
              </a:xfrm>
              <a:custGeom>
                <a:avLst/>
                <a:gdLst/>
                <a:ahLst/>
                <a:cxnLst/>
                <a:rect l="l" t="t" r="r" b="b"/>
                <a:pathLst>
                  <a:path w="25" h="394" extrusionOk="0">
                    <a:moveTo>
                      <a:pt x="1" y="394"/>
                    </a:moveTo>
                    <a:cubicBezTo>
                      <a:pt x="1" y="263"/>
                      <a:pt x="13" y="132"/>
                      <a:pt x="24" y="1"/>
                    </a:cubicBezTo>
                    <a:cubicBezTo>
                      <a:pt x="13" y="132"/>
                      <a:pt x="1" y="263"/>
                      <a:pt x="1" y="394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95;p27">
                <a:extLst>
                  <a:ext uri="{FF2B5EF4-FFF2-40B4-BE49-F238E27FC236}">
                    <a16:creationId xmlns:a16="http://schemas.microsoft.com/office/drawing/2014/main" id="{1FB1AAE3-CC4E-2C63-D0AA-FFB258E7487C}"/>
                  </a:ext>
                </a:extLst>
              </p:cNvPr>
              <p:cNvSpPr/>
              <p:nvPr/>
            </p:nvSpPr>
            <p:spPr>
              <a:xfrm>
                <a:off x="7496190" y="4296934"/>
                <a:ext cx="682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620" extrusionOk="0">
                    <a:moveTo>
                      <a:pt x="1" y="620"/>
                    </a:moveTo>
                    <a:cubicBezTo>
                      <a:pt x="13" y="417"/>
                      <a:pt x="25" y="215"/>
                      <a:pt x="37" y="1"/>
                    </a:cubicBezTo>
                    <a:cubicBezTo>
                      <a:pt x="25" y="215"/>
                      <a:pt x="13" y="417"/>
                      <a:pt x="1" y="62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96;p27">
                <a:extLst>
                  <a:ext uri="{FF2B5EF4-FFF2-40B4-BE49-F238E27FC236}">
                    <a16:creationId xmlns:a16="http://schemas.microsoft.com/office/drawing/2014/main" id="{1FBD115F-07A0-9278-2B8F-ACA80E83E9B8}"/>
                  </a:ext>
                </a:extLst>
              </p:cNvPr>
              <p:cNvSpPr/>
              <p:nvPr/>
            </p:nvSpPr>
            <p:spPr>
              <a:xfrm>
                <a:off x="7515957" y="3999663"/>
                <a:ext cx="461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5" h="465" extrusionOk="0">
                    <a:moveTo>
                      <a:pt x="0" y="465"/>
                    </a:moveTo>
                    <a:cubicBezTo>
                      <a:pt x="12" y="298"/>
                      <a:pt x="24" y="144"/>
                      <a:pt x="24" y="1"/>
                    </a:cubicBezTo>
                    <a:cubicBezTo>
                      <a:pt x="24" y="144"/>
                      <a:pt x="12" y="298"/>
                      <a:pt x="0" y="46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97;p27">
                <a:extLst>
                  <a:ext uri="{FF2B5EF4-FFF2-40B4-BE49-F238E27FC236}">
                    <a16:creationId xmlns:a16="http://schemas.microsoft.com/office/drawing/2014/main" id="{BDCBDC7A-D61E-B928-C86A-2BB6980B1DC4}"/>
                  </a:ext>
                </a:extLst>
              </p:cNvPr>
              <p:cNvSpPr/>
              <p:nvPr/>
            </p:nvSpPr>
            <p:spPr>
              <a:xfrm>
                <a:off x="7528699" y="3699976"/>
                <a:ext cx="18" cy="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98;p27">
                <a:extLst>
                  <a:ext uri="{FF2B5EF4-FFF2-40B4-BE49-F238E27FC236}">
                    <a16:creationId xmlns:a16="http://schemas.microsoft.com/office/drawing/2014/main" id="{C097BEE4-6E09-41C5-381C-A1C731D681D1}"/>
                  </a:ext>
                </a:extLst>
              </p:cNvPr>
              <p:cNvSpPr/>
              <p:nvPr/>
            </p:nvSpPr>
            <p:spPr>
              <a:xfrm>
                <a:off x="7514648" y="4017881"/>
                <a:ext cx="664" cy="9238"/>
              </a:xfrm>
              <a:custGeom>
                <a:avLst/>
                <a:gdLst/>
                <a:ahLst/>
                <a:cxnLst/>
                <a:rect l="l" t="t" r="r" b="b"/>
                <a:pathLst>
                  <a:path w="36" h="501" extrusionOk="0">
                    <a:moveTo>
                      <a:pt x="0" y="501"/>
                    </a:moveTo>
                    <a:cubicBezTo>
                      <a:pt x="12" y="334"/>
                      <a:pt x="24" y="168"/>
                      <a:pt x="36" y="1"/>
                    </a:cubicBezTo>
                    <a:cubicBezTo>
                      <a:pt x="24" y="168"/>
                      <a:pt x="12" y="334"/>
                      <a:pt x="0" y="50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99;p27">
                <a:extLst>
                  <a:ext uri="{FF2B5EF4-FFF2-40B4-BE49-F238E27FC236}">
                    <a16:creationId xmlns:a16="http://schemas.microsoft.com/office/drawing/2014/main" id="{A6BA64D9-DACB-290C-2EBC-9D3D00182FCD}"/>
                  </a:ext>
                </a:extLst>
              </p:cNvPr>
              <p:cNvSpPr/>
              <p:nvPr/>
            </p:nvSpPr>
            <p:spPr>
              <a:xfrm>
                <a:off x="7521010" y="3626861"/>
                <a:ext cx="682" cy="243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32" extrusionOk="0">
                    <a:moveTo>
                      <a:pt x="36" y="132"/>
                    </a:moveTo>
                    <a:cubicBezTo>
                      <a:pt x="24" y="84"/>
                      <a:pt x="12" y="37"/>
                      <a:pt x="0" y="1"/>
                    </a:cubicBezTo>
                    <a:cubicBezTo>
                      <a:pt x="12" y="37"/>
                      <a:pt x="24" y="84"/>
                      <a:pt x="36" y="132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00;p27">
                <a:extLst>
                  <a:ext uri="{FF2B5EF4-FFF2-40B4-BE49-F238E27FC236}">
                    <a16:creationId xmlns:a16="http://schemas.microsoft.com/office/drawing/2014/main" id="{29509E63-523D-2041-3B85-91837089B5F7}"/>
                  </a:ext>
                </a:extLst>
              </p:cNvPr>
              <p:cNvSpPr/>
              <p:nvPr/>
            </p:nvSpPr>
            <p:spPr>
              <a:xfrm>
                <a:off x="7525399" y="3651017"/>
                <a:ext cx="461" cy="3319"/>
              </a:xfrm>
              <a:custGeom>
                <a:avLst/>
                <a:gdLst/>
                <a:ahLst/>
                <a:cxnLst/>
                <a:rect l="l" t="t" r="r" b="b"/>
                <a:pathLst>
                  <a:path w="25" h="180" extrusionOk="0">
                    <a:moveTo>
                      <a:pt x="24" y="179"/>
                    </a:moveTo>
                    <a:cubicBezTo>
                      <a:pt x="12" y="120"/>
                      <a:pt x="12" y="60"/>
                      <a:pt x="0" y="1"/>
                    </a:cubicBezTo>
                    <a:cubicBezTo>
                      <a:pt x="12" y="60"/>
                      <a:pt x="12" y="120"/>
                      <a:pt x="24" y="17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01;p27">
                <a:extLst>
                  <a:ext uri="{FF2B5EF4-FFF2-40B4-BE49-F238E27FC236}">
                    <a16:creationId xmlns:a16="http://schemas.microsoft.com/office/drawing/2014/main" id="{7E0C427D-186E-2663-B06E-CBEFD4142DE2}"/>
                  </a:ext>
                </a:extLst>
              </p:cNvPr>
              <p:cNvSpPr/>
              <p:nvPr/>
            </p:nvSpPr>
            <p:spPr>
              <a:xfrm>
                <a:off x="7475777" y="4641633"/>
                <a:ext cx="904" cy="13185"/>
              </a:xfrm>
              <a:custGeom>
                <a:avLst/>
                <a:gdLst/>
                <a:ahLst/>
                <a:cxnLst/>
                <a:rect l="l" t="t" r="r" b="b"/>
                <a:pathLst>
                  <a:path w="49" h="715" extrusionOk="0">
                    <a:moveTo>
                      <a:pt x="1" y="715"/>
                    </a:moveTo>
                    <a:cubicBezTo>
                      <a:pt x="13" y="477"/>
                      <a:pt x="24" y="239"/>
                      <a:pt x="48" y="0"/>
                    </a:cubicBezTo>
                    <a:cubicBezTo>
                      <a:pt x="24" y="239"/>
                      <a:pt x="13" y="477"/>
                      <a:pt x="1" y="71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02;p27">
                <a:extLst>
                  <a:ext uri="{FF2B5EF4-FFF2-40B4-BE49-F238E27FC236}">
                    <a16:creationId xmlns:a16="http://schemas.microsoft.com/office/drawing/2014/main" id="{FF905589-D3E9-CE85-FBA3-C1807C3A1AE7}"/>
                  </a:ext>
                </a:extLst>
              </p:cNvPr>
              <p:cNvSpPr/>
              <p:nvPr/>
            </p:nvSpPr>
            <p:spPr>
              <a:xfrm>
                <a:off x="7477307" y="4613309"/>
                <a:ext cx="682" cy="13185"/>
              </a:xfrm>
              <a:custGeom>
                <a:avLst/>
                <a:gdLst/>
                <a:ahLst/>
                <a:cxnLst/>
                <a:rect l="l" t="t" r="r" b="b"/>
                <a:pathLst>
                  <a:path w="37" h="715" extrusionOk="0">
                    <a:moveTo>
                      <a:pt x="1" y="715"/>
                    </a:moveTo>
                    <a:cubicBezTo>
                      <a:pt x="13" y="477"/>
                      <a:pt x="25" y="239"/>
                      <a:pt x="37" y="1"/>
                    </a:cubicBezTo>
                    <a:cubicBezTo>
                      <a:pt x="25" y="239"/>
                      <a:pt x="13" y="477"/>
                      <a:pt x="1" y="71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03;p27">
                <a:extLst>
                  <a:ext uri="{FF2B5EF4-FFF2-40B4-BE49-F238E27FC236}">
                    <a16:creationId xmlns:a16="http://schemas.microsoft.com/office/drawing/2014/main" id="{DBC9F15C-55A2-3A75-E1C8-4CA622F970A1}"/>
                  </a:ext>
                </a:extLst>
              </p:cNvPr>
              <p:cNvSpPr/>
              <p:nvPr/>
            </p:nvSpPr>
            <p:spPr>
              <a:xfrm>
                <a:off x="7528257" y="3776170"/>
                <a:ext cx="240" cy="5716"/>
              </a:xfrm>
              <a:custGeom>
                <a:avLst/>
                <a:gdLst/>
                <a:ahLst/>
                <a:cxnLst/>
                <a:rect l="l" t="t" r="r" b="b"/>
                <a:pathLst>
                  <a:path w="13" h="310" extrusionOk="0">
                    <a:moveTo>
                      <a:pt x="0" y="310"/>
                    </a:moveTo>
                    <a:cubicBezTo>
                      <a:pt x="0" y="203"/>
                      <a:pt x="0" y="95"/>
                      <a:pt x="12" y="0"/>
                    </a:cubicBezTo>
                    <a:cubicBezTo>
                      <a:pt x="0" y="95"/>
                      <a:pt x="0" y="203"/>
                      <a:pt x="0" y="31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04;p27">
                <a:extLst>
                  <a:ext uri="{FF2B5EF4-FFF2-40B4-BE49-F238E27FC236}">
                    <a16:creationId xmlns:a16="http://schemas.microsoft.com/office/drawing/2014/main" id="{48CE1B19-8031-85E7-ACB1-5AFA9F77DF77}"/>
                  </a:ext>
                </a:extLst>
              </p:cNvPr>
              <p:cNvSpPr/>
              <p:nvPr/>
            </p:nvSpPr>
            <p:spPr>
              <a:xfrm>
                <a:off x="7526487" y="3825349"/>
                <a:ext cx="18" cy="30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1" y="167"/>
                    </a:moveTo>
                    <a:cubicBezTo>
                      <a:pt x="1" y="107"/>
                      <a:pt x="1" y="60"/>
                      <a:pt x="1" y="0"/>
                    </a:cubicBezTo>
                    <a:cubicBezTo>
                      <a:pt x="1" y="60"/>
                      <a:pt x="1" y="107"/>
                      <a:pt x="1" y="16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05;p27">
                <a:extLst>
                  <a:ext uri="{FF2B5EF4-FFF2-40B4-BE49-F238E27FC236}">
                    <a16:creationId xmlns:a16="http://schemas.microsoft.com/office/drawing/2014/main" id="{E65798A7-F4DC-9DD2-333F-8956031C0604}"/>
                  </a:ext>
                </a:extLst>
              </p:cNvPr>
              <p:cNvSpPr/>
              <p:nvPr/>
            </p:nvSpPr>
            <p:spPr>
              <a:xfrm>
                <a:off x="7470281" y="4760405"/>
                <a:ext cx="461" cy="12097"/>
              </a:xfrm>
              <a:custGeom>
                <a:avLst/>
                <a:gdLst/>
                <a:ahLst/>
                <a:cxnLst/>
                <a:rect l="l" t="t" r="r" b="b"/>
                <a:pathLst>
                  <a:path w="25" h="656" extrusionOk="0">
                    <a:moveTo>
                      <a:pt x="1" y="656"/>
                    </a:moveTo>
                    <a:cubicBezTo>
                      <a:pt x="13" y="429"/>
                      <a:pt x="13" y="215"/>
                      <a:pt x="25" y="1"/>
                    </a:cubicBezTo>
                    <a:cubicBezTo>
                      <a:pt x="13" y="215"/>
                      <a:pt x="13" y="429"/>
                      <a:pt x="1" y="656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06;p27">
                <a:extLst>
                  <a:ext uri="{FF2B5EF4-FFF2-40B4-BE49-F238E27FC236}">
                    <a16:creationId xmlns:a16="http://schemas.microsoft.com/office/drawing/2014/main" id="{F546AA8A-9DDB-0AD4-83C4-A6F4E5F55C05}"/>
                  </a:ext>
                </a:extLst>
              </p:cNvPr>
              <p:cNvSpPr/>
              <p:nvPr/>
            </p:nvSpPr>
            <p:spPr>
              <a:xfrm>
                <a:off x="7478856" y="4585428"/>
                <a:ext cx="682" cy="12963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3" extrusionOk="0">
                    <a:moveTo>
                      <a:pt x="0" y="703"/>
                    </a:moveTo>
                    <a:cubicBezTo>
                      <a:pt x="12" y="477"/>
                      <a:pt x="24" y="239"/>
                      <a:pt x="36" y="0"/>
                    </a:cubicBezTo>
                    <a:cubicBezTo>
                      <a:pt x="24" y="239"/>
                      <a:pt x="12" y="477"/>
                      <a:pt x="0" y="703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07;p27">
                <a:extLst>
                  <a:ext uri="{FF2B5EF4-FFF2-40B4-BE49-F238E27FC236}">
                    <a16:creationId xmlns:a16="http://schemas.microsoft.com/office/drawing/2014/main" id="{8E60E617-892A-4BF7-4FCD-3DA00B75FFD9}"/>
                  </a:ext>
                </a:extLst>
              </p:cNvPr>
              <p:cNvSpPr/>
              <p:nvPr/>
            </p:nvSpPr>
            <p:spPr>
              <a:xfrm>
                <a:off x="7527814" y="3788672"/>
                <a:ext cx="240" cy="5514"/>
              </a:xfrm>
              <a:custGeom>
                <a:avLst/>
                <a:gdLst/>
                <a:ahLst/>
                <a:cxnLst/>
                <a:rect l="l" t="t" r="r" b="b"/>
                <a:pathLst>
                  <a:path w="13" h="299" extrusionOk="0">
                    <a:moveTo>
                      <a:pt x="0" y="298"/>
                    </a:moveTo>
                    <a:cubicBezTo>
                      <a:pt x="0" y="191"/>
                      <a:pt x="12" y="96"/>
                      <a:pt x="12" y="1"/>
                    </a:cubicBezTo>
                    <a:cubicBezTo>
                      <a:pt x="12" y="96"/>
                      <a:pt x="0" y="191"/>
                      <a:pt x="0" y="29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08;p27">
                <a:extLst>
                  <a:ext uri="{FF2B5EF4-FFF2-40B4-BE49-F238E27FC236}">
                    <a16:creationId xmlns:a16="http://schemas.microsoft.com/office/drawing/2014/main" id="{DE50C3CF-CB5B-117C-F698-7F98EA5798C6}"/>
                  </a:ext>
                </a:extLst>
              </p:cNvPr>
              <p:cNvSpPr/>
              <p:nvPr/>
            </p:nvSpPr>
            <p:spPr>
              <a:xfrm>
                <a:off x="7468972" y="4791845"/>
                <a:ext cx="461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25" h="606" extrusionOk="0">
                    <a:moveTo>
                      <a:pt x="24" y="0"/>
                    </a:moveTo>
                    <a:cubicBezTo>
                      <a:pt x="12" y="202"/>
                      <a:pt x="1" y="392"/>
                      <a:pt x="1" y="606"/>
                    </a:cubicBezTo>
                    <a:cubicBezTo>
                      <a:pt x="1" y="404"/>
                      <a:pt x="12" y="202"/>
                      <a:pt x="24" y="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09;p27">
                <a:extLst>
                  <a:ext uri="{FF2B5EF4-FFF2-40B4-BE49-F238E27FC236}">
                    <a16:creationId xmlns:a16="http://schemas.microsoft.com/office/drawing/2014/main" id="{0EF6FB4C-5229-F719-BCFA-B9421321EFE7}"/>
                  </a:ext>
                </a:extLst>
              </p:cNvPr>
              <p:cNvSpPr/>
              <p:nvPr/>
            </p:nvSpPr>
            <p:spPr>
              <a:xfrm>
                <a:off x="7527372" y="3801635"/>
                <a:ext cx="240" cy="440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39" extrusionOk="0">
                    <a:moveTo>
                      <a:pt x="1" y="238"/>
                    </a:moveTo>
                    <a:cubicBezTo>
                      <a:pt x="1" y="155"/>
                      <a:pt x="13" y="84"/>
                      <a:pt x="13" y="0"/>
                    </a:cubicBezTo>
                    <a:cubicBezTo>
                      <a:pt x="13" y="84"/>
                      <a:pt x="1" y="155"/>
                      <a:pt x="1" y="23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10;p27">
                <a:extLst>
                  <a:ext uri="{FF2B5EF4-FFF2-40B4-BE49-F238E27FC236}">
                    <a16:creationId xmlns:a16="http://schemas.microsoft.com/office/drawing/2014/main" id="{A218D9F2-103A-3417-FB52-076F1FD1D0F1}"/>
                  </a:ext>
                </a:extLst>
              </p:cNvPr>
              <p:cNvSpPr/>
              <p:nvPr/>
            </p:nvSpPr>
            <p:spPr>
              <a:xfrm>
                <a:off x="7471609" y="4729444"/>
                <a:ext cx="682" cy="12982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4" extrusionOk="0">
                    <a:moveTo>
                      <a:pt x="0" y="703"/>
                    </a:moveTo>
                    <a:cubicBezTo>
                      <a:pt x="12" y="465"/>
                      <a:pt x="24" y="239"/>
                      <a:pt x="36" y="1"/>
                    </a:cubicBezTo>
                    <a:cubicBezTo>
                      <a:pt x="24" y="239"/>
                      <a:pt x="12" y="465"/>
                      <a:pt x="0" y="703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11;p27">
                <a:extLst>
                  <a:ext uri="{FF2B5EF4-FFF2-40B4-BE49-F238E27FC236}">
                    <a16:creationId xmlns:a16="http://schemas.microsoft.com/office/drawing/2014/main" id="{D921B6E9-3706-2F47-4377-FF949B65FED2}"/>
                  </a:ext>
                </a:extLst>
              </p:cNvPr>
              <p:cNvSpPr/>
              <p:nvPr/>
            </p:nvSpPr>
            <p:spPr>
              <a:xfrm>
                <a:off x="7472918" y="4699147"/>
                <a:ext cx="682" cy="13848"/>
              </a:xfrm>
              <a:custGeom>
                <a:avLst/>
                <a:gdLst/>
                <a:ahLst/>
                <a:cxnLst/>
                <a:rect l="l" t="t" r="r" b="b"/>
                <a:pathLst>
                  <a:path w="37" h="751" extrusionOk="0">
                    <a:moveTo>
                      <a:pt x="1" y="751"/>
                    </a:moveTo>
                    <a:cubicBezTo>
                      <a:pt x="13" y="501"/>
                      <a:pt x="25" y="251"/>
                      <a:pt x="37" y="1"/>
                    </a:cubicBezTo>
                    <a:cubicBezTo>
                      <a:pt x="25" y="251"/>
                      <a:pt x="13" y="501"/>
                      <a:pt x="1" y="75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12;p27">
                <a:extLst>
                  <a:ext uri="{FF2B5EF4-FFF2-40B4-BE49-F238E27FC236}">
                    <a16:creationId xmlns:a16="http://schemas.microsoft.com/office/drawing/2014/main" id="{74D97455-C547-5ED5-6042-757BE8C13B4C}"/>
                  </a:ext>
                </a:extLst>
              </p:cNvPr>
              <p:cNvSpPr/>
              <p:nvPr/>
            </p:nvSpPr>
            <p:spPr>
              <a:xfrm>
                <a:off x="7474467" y="4669957"/>
                <a:ext cx="664" cy="13848"/>
              </a:xfrm>
              <a:custGeom>
                <a:avLst/>
                <a:gdLst/>
                <a:ahLst/>
                <a:cxnLst/>
                <a:rect l="l" t="t" r="r" b="b"/>
                <a:pathLst>
                  <a:path w="36" h="751" extrusionOk="0">
                    <a:moveTo>
                      <a:pt x="0" y="750"/>
                    </a:moveTo>
                    <a:cubicBezTo>
                      <a:pt x="12" y="500"/>
                      <a:pt x="24" y="250"/>
                      <a:pt x="36" y="0"/>
                    </a:cubicBezTo>
                    <a:cubicBezTo>
                      <a:pt x="24" y="250"/>
                      <a:pt x="12" y="500"/>
                      <a:pt x="0" y="75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13;p27">
                <a:extLst>
                  <a:ext uri="{FF2B5EF4-FFF2-40B4-BE49-F238E27FC236}">
                    <a16:creationId xmlns:a16="http://schemas.microsoft.com/office/drawing/2014/main" id="{81E19A1F-1D44-3210-C3D9-203A5C10CB13}"/>
                  </a:ext>
                </a:extLst>
              </p:cNvPr>
              <p:cNvSpPr/>
              <p:nvPr/>
            </p:nvSpPr>
            <p:spPr>
              <a:xfrm>
                <a:off x="7528478" y="3764092"/>
                <a:ext cx="240" cy="5495"/>
              </a:xfrm>
              <a:custGeom>
                <a:avLst/>
                <a:gdLst/>
                <a:ahLst/>
                <a:cxnLst/>
                <a:rect l="l" t="t" r="r" b="b"/>
                <a:pathLst>
                  <a:path w="13" h="298" extrusionOk="0">
                    <a:moveTo>
                      <a:pt x="0" y="298"/>
                    </a:moveTo>
                    <a:cubicBezTo>
                      <a:pt x="12" y="191"/>
                      <a:pt x="12" y="96"/>
                      <a:pt x="12" y="0"/>
                    </a:cubicBezTo>
                    <a:cubicBezTo>
                      <a:pt x="12" y="96"/>
                      <a:pt x="12" y="191"/>
                      <a:pt x="0" y="29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14;p27">
                <a:extLst>
                  <a:ext uri="{FF2B5EF4-FFF2-40B4-BE49-F238E27FC236}">
                    <a16:creationId xmlns:a16="http://schemas.microsoft.com/office/drawing/2014/main" id="{6D89F97A-2030-1B47-2157-12114841F074}"/>
                  </a:ext>
                </a:extLst>
              </p:cNvPr>
              <p:cNvSpPr/>
              <p:nvPr/>
            </p:nvSpPr>
            <p:spPr>
              <a:xfrm>
                <a:off x="7490049" y="4397266"/>
                <a:ext cx="682" cy="12539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0" extrusionOk="0">
                    <a:moveTo>
                      <a:pt x="1" y="679"/>
                    </a:moveTo>
                    <a:cubicBezTo>
                      <a:pt x="12" y="453"/>
                      <a:pt x="24" y="227"/>
                      <a:pt x="36" y="1"/>
                    </a:cubicBezTo>
                    <a:cubicBezTo>
                      <a:pt x="24" y="227"/>
                      <a:pt x="12" y="453"/>
                      <a:pt x="1" y="67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15;p27">
                <a:extLst>
                  <a:ext uri="{FF2B5EF4-FFF2-40B4-BE49-F238E27FC236}">
                    <a16:creationId xmlns:a16="http://schemas.microsoft.com/office/drawing/2014/main" id="{2888F46A-C999-DAEC-4178-C367E11F4ADD}"/>
                  </a:ext>
                </a:extLst>
              </p:cNvPr>
              <p:cNvSpPr/>
              <p:nvPr/>
            </p:nvSpPr>
            <p:spPr>
              <a:xfrm>
                <a:off x="7491580" y="4371579"/>
                <a:ext cx="682" cy="12318"/>
              </a:xfrm>
              <a:custGeom>
                <a:avLst/>
                <a:gdLst/>
                <a:ahLst/>
                <a:cxnLst/>
                <a:rect l="l" t="t" r="r" b="b"/>
                <a:pathLst>
                  <a:path w="37" h="668" extrusionOk="0">
                    <a:moveTo>
                      <a:pt x="1" y="668"/>
                    </a:moveTo>
                    <a:cubicBezTo>
                      <a:pt x="13" y="441"/>
                      <a:pt x="25" y="227"/>
                      <a:pt x="37" y="1"/>
                    </a:cubicBezTo>
                    <a:cubicBezTo>
                      <a:pt x="25" y="227"/>
                      <a:pt x="13" y="441"/>
                      <a:pt x="1" y="66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16;p27">
                <a:extLst>
                  <a:ext uri="{FF2B5EF4-FFF2-40B4-BE49-F238E27FC236}">
                    <a16:creationId xmlns:a16="http://schemas.microsoft.com/office/drawing/2014/main" id="{F696EE86-273E-E364-994A-E9616D65181E}"/>
                  </a:ext>
                </a:extLst>
              </p:cNvPr>
              <p:cNvSpPr/>
              <p:nvPr/>
            </p:nvSpPr>
            <p:spPr>
              <a:xfrm>
                <a:off x="7524956" y="3850815"/>
                <a:ext cx="46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5" h="358" extrusionOk="0">
                    <a:moveTo>
                      <a:pt x="1" y="357"/>
                    </a:moveTo>
                    <a:cubicBezTo>
                      <a:pt x="13" y="238"/>
                      <a:pt x="13" y="119"/>
                      <a:pt x="24" y="0"/>
                    </a:cubicBezTo>
                    <a:cubicBezTo>
                      <a:pt x="13" y="119"/>
                      <a:pt x="13" y="238"/>
                      <a:pt x="1" y="35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17;p27">
                <a:extLst>
                  <a:ext uri="{FF2B5EF4-FFF2-40B4-BE49-F238E27FC236}">
                    <a16:creationId xmlns:a16="http://schemas.microsoft.com/office/drawing/2014/main" id="{4F0CD87E-1B3A-9C6C-932C-4CB85E25F361}"/>
                  </a:ext>
                </a:extLst>
              </p:cNvPr>
              <p:cNvSpPr/>
              <p:nvPr/>
            </p:nvSpPr>
            <p:spPr>
              <a:xfrm>
                <a:off x="7494659" y="4321311"/>
                <a:ext cx="682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37" h="644" extrusionOk="0">
                    <a:moveTo>
                      <a:pt x="1" y="643"/>
                    </a:moveTo>
                    <a:cubicBezTo>
                      <a:pt x="12" y="429"/>
                      <a:pt x="24" y="215"/>
                      <a:pt x="36" y="0"/>
                    </a:cubicBezTo>
                    <a:cubicBezTo>
                      <a:pt x="24" y="215"/>
                      <a:pt x="12" y="429"/>
                      <a:pt x="1" y="643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18;p27">
                <a:extLst>
                  <a:ext uri="{FF2B5EF4-FFF2-40B4-BE49-F238E27FC236}">
                    <a16:creationId xmlns:a16="http://schemas.microsoft.com/office/drawing/2014/main" id="{FA00B17F-4A5F-3DA0-8980-4B1D08C17090}"/>
                  </a:ext>
                </a:extLst>
              </p:cNvPr>
              <p:cNvSpPr/>
              <p:nvPr/>
            </p:nvSpPr>
            <p:spPr>
              <a:xfrm>
                <a:off x="7523425" y="3638073"/>
                <a:ext cx="664" cy="2858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36" y="155"/>
                    </a:moveTo>
                    <a:cubicBezTo>
                      <a:pt x="24" y="107"/>
                      <a:pt x="12" y="48"/>
                      <a:pt x="0" y="0"/>
                    </a:cubicBezTo>
                    <a:cubicBezTo>
                      <a:pt x="12" y="48"/>
                      <a:pt x="24" y="107"/>
                      <a:pt x="36" y="15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19;p27">
                <a:extLst>
                  <a:ext uri="{FF2B5EF4-FFF2-40B4-BE49-F238E27FC236}">
                    <a16:creationId xmlns:a16="http://schemas.microsoft.com/office/drawing/2014/main" id="{DC543D8E-05A7-6CAA-E239-F83EF1666A7B}"/>
                  </a:ext>
                </a:extLst>
              </p:cNvPr>
              <p:cNvSpPr/>
              <p:nvPr/>
            </p:nvSpPr>
            <p:spPr>
              <a:xfrm>
                <a:off x="7524513" y="3644213"/>
                <a:ext cx="461" cy="3319"/>
              </a:xfrm>
              <a:custGeom>
                <a:avLst/>
                <a:gdLst/>
                <a:ahLst/>
                <a:cxnLst/>
                <a:rect l="l" t="t" r="r" b="b"/>
                <a:pathLst>
                  <a:path w="25" h="180" extrusionOk="0">
                    <a:moveTo>
                      <a:pt x="25" y="179"/>
                    </a:moveTo>
                    <a:cubicBezTo>
                      <a:pt x="13" y="120"/>
                      <a:pt x="13" y="60"/>
                      <a:pt x="1" y="0"/>
                    </a:cubicBezTo>
                    <a:cubicBezTo>
                      <a:pt x="13" y="60"/>
                      <a:pt x="13" y="120"/>
                      <a:pt x="25" y="17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20;p27">
                <a:extLst>
                  <a:ext uri="{FF2B5EF4-FFF2-40B4-BE49-F238E27FC236}">
                    <a16:creationId xmlns:a16="http://schemas.microsoft.com/office/drawing/2014/main" id="{991B340E-BFF4-74C3-BE88-57744CA258A0}"/>
                  </a:ext>
                </a:extLst>
              </p:cNvPr>
              <p:cNvSpPr/>
              <p:nvPr/>
            </p:nvSpPr>
            <p:spPr>
              <a:xfrm>
                <a:off x="7493129" y="4346335"/>
                <a:ext cx="664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36" h="644" extrusionOk="0">
                    <a:moveTo>
                      <a:pt x="0" y="644"/>
                    </a:moveTo>
                    <a:cubicBezTo>
                      <a:pt x="12" y="429"/>
                      <a:pt x="24" y="215"/>
                      <a:pt x="36" y="1"/>
                    </a:cubicBezTo>
                    <a:cubicBezTo>
                      <a:pt x="24" y="215"/>
                      <a:pt x="12" y="429"/>
                      <a:pt x="0" y="644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21;p27">
                <a:extLst>
                  <a:ext uri="{FF2B5EF4-FFF2-40B4-BE49-F238E27FC236}">
                    <a16:creationId xmlns:a16="http://schemas.microsoft.com/office/drawing/2014/main" id="{1309B4EA-40BD-FBF5-E49D-E7A2D6E31FFE}"/>
                  </a:ext>
                </a:extLst>
              </p:cNvPr>
              <p:cNvSpPr/>
              <p:nvPr/>
            </p:nvSpPr>
            <p:spPr>
              <a:xfrm>
                <a:off x="7522319" y="3632135"/>
                <a:ext cx="682" cy="265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44" extrusionOk="0">
                    <a:moveTo>
                      <a:pt x="36" y="144"/>
                    </a:moveTo>
                    <a:cubicBezTo>
                      <a:pt x="25" y="96"/>
                      <a:pt x="13" y="48"/>
                      <a:pt x="1" y="1"/>
                    </a:cubicBezTo>
                    <a:cubicBezTo>
                      <a:pt x="13" y="48"/>
                      <a:pt x="25" y="96"/>
                      <a:pt x="36" y="144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22;p27">
                <a:extLst>
                  <a:ext uri="{FF2B5EF4-FFF2-40B4-BE49-F238E27FC236}">
                    <a16:creationId xmlns:a16="http://schemas.microsoft.com/office/drawing/2014/main" id="{EA320DD2-E6BD-561A-BEC2-97CB448033E0}"/>
                  </a:ext>
                </a:extLst>
              </p:cNvPr>
              <p:cNvSpPr/>
              <p:nvPr/>
            </p:nvSpPr>
            <p:spPr>
              <a:xfrm>
                <a:off x="7480387" y="4557768"/>
                <a:ext cx="682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37" h="727" extrusionOk="0">
                    <a:moveTo>
                      <a:pt x="1" y="727"/>
                    </a:moveTo>
                    <a:cubicBezTo>
                      <a:pt x="13" y="477"/>
                      <a:pt x="24" y="238"/>
                      <a:pt x="36" y="0"/>
                    </a:cubicBezTo>
                    <a:cubicBezTo>
                      <a:pt x="24" y="238"/>
                      <a:pt x="13" y="477"/>
                      <a:pt x="1" y="72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23;p27">
                <a:extLst>
                  <a:ext uri="{FF2B5EF4-FFF2-40B4-BE49-F238E27FC236}">
                    <a16:creationId xmlns:a16="http://schemas.microsoft.com/office/drawing/2014/main" id="{24DFE6CF-DA0B-772D-CE75-6C7EDF74B0A1}"/>
                  </a:ext>
                </a:extLst>
              </p:cNvPr>
              <p:cNvSpPr/>
              <p:nvPr/>
            </p:nvSpPr>
            <p:spPr>
              <a:xfrm>
                <a:off x="7488519" y="4423617"/>
                <a:ext cx="664" cy="12318"/>
              </a:xfrm>
              <a:custGeom>
                <a:avLst/>
                <a:gdLst/>
                <a:ahLst/>
                <a:cxnLst/>
                <a:rect l="l" t="t" r="r" b="b"/>
                <a:pathLst>
                  <a:path w="36" h="668" extrusionOk="0">
                    <a:moveTo>
                      <a:pt x="0" y="667"/>
                    </a:moveTo>
                    <a:cubicBezTo>
                      <a:pt x="12" y="441"/>
                      <a:pt x="24" y="215"/>
                      <a:pt x="36" y="1"/>
                    </a:cubicBezTo>
                    <a:cubicBezTo>
                      <a:pt x="24" y="215"/>
                      <a:pt x="12" y="441"/>
                      <a:pt x="0" y="66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24;p27">
                <a:extLst>
                  <a:ext uri="{FF2B5EF4-FFF2-40B4-BE49-F238E27FC236}">
                    <a16:creationId xmlns:a16="http://schemas.microsoft.com/office/drawing/2014/main" id="{BEFFF39E-F6C9-70FE-06B7-B1FF2BC9EAF0}"/>
                  </a:ext>
                </a:extLst>
              </p:cNvPr>
              <p:cNvSpPr/>
              <p:nvPr/>
            </p:nvSpPr>
            <p:spPr>
              <a:xfrm>
                <a:off x="7486970" y="4449967"/>
                <a:ext cx="682" cy="12963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3" extrusionOk="0">
                    <a:moveTo>
                      <a:pt x="1" y="703"/>
                    </a:moveTo>
                    <a:cubicBezTo>
                      <a:pt x="13" y="465"/>
                      <a:pt x="25" y="238"/>
                      <a:pt x="37" y="0"/>
                    </a:cubicBezTo>
                    <a:cubicBezTo>
                      <a:pt x="25" y="238"/>
                      <a:pt x="13" y="465"/>
                      <a:pt x="1" y="703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25;p27">
                <a:extLst>
                  <a:ext uri="{FF2B5EF4-FFF2-40B4-BE49-F238E27FC236}">
                    <a16:creationId xmlns:a16="http://schemas.microsoft.com/office/drawing/2014/main" id="{796DF05D-3186-F8F2-46E1-D2FEECCC61F9}"/>
                  </a:ext>
                </a:extLst>
              </p:cNvPr>
              <p:cNvSpPr/>
              <p:nvPr/>
            </p:nvSpPr>
            <p:spPr>
              <a:xfrm>
                <a:off x="7525841" y="3836985"/>
                <a:ext cx="240" cy="5716"/>
              </a:xfrm>
              <a:custGeom>
                <a:avLst/>
                <a:gdLst/>
                <a:ahLst/>
                <a:cxnLst/>
                <a:rect l="l" t="t" r="r" b="b"/>
                <a:pathLst>
                  <a:path w="13" h="310" extrusionOk="0">
                    <a:moveTo>
                      <a:pt x="0" y="310"/>
                    </a:moveTo>
                    <a:cubicBezTo>
                      <a:pt x="0" y="203"/>
                      <a:pt x="0" y="107"/>
                      <a:pt x="12" y="0"/>
                    </a:cubicBezTo>
                    <a:cubicBezTo>
                      <a:pt x="0" y="107"/>
                      <a:pt x="0" y="203"/>
                      <a:pt x="0" y="31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26;p27">
                <a:extLst>
                  <a:ext uri="{FF2B5EF4-FFF2-40B4-BE49-F238E27FC236}">
                    <a16:creationId xmlns:a16="http://schemas.microsoft.com/office/drawing/2014/main" id="{71B528E5-F1DB-5951-D0E5-D1CFE5A56EFF}"/>
                  </a:ext>
                </a:extLst>
              </p:cNvPr>
              <p:cNvSpPr/>
              <p:nvPr/>
            </p:nvSpPr>
            <p:spPr>
              <a:xfrm>
                <a:off x="7299472" y="2906945"/>
                <a:ext cx="646820" cy="1928566"/>
              </a:xfrm>
              <a:custGeom>
                <a:avLst/>
                <a:gdLst/>
                <a:ahLst/>
                <a:cxnLst/>
                <a:rect l="l" t="t" r="r" b="b"/>
                <a:pathLst>
                  <a:path w="35077" h="104586" extrusionOk="0">
                    <a:moveTo>
                      <a:pt x="17350" y="1"/>
                    </a:moveTo>
                    <a:cubicBezTo>
                      <a:pt x="15907" y="1"/>
                      <a:pt x="15419" y="1326"/>
                      <a:pt x="15396" y="2430"/>
                    </a:cubicBezTo>
                    <a:cubicBezTo>
                      <a:pt x="15372" y="3549"/>
                      <a:pt x="15348" y="5359"/>
                      <a:pt x="15229" y="6431"/>
                    </a:cubicBezTo>
                    <a:cubicBezTo>
                      <a:pt x="15098" y="7502"/>
                      <a:pt x="14979" y="10526"/>
                      <a:pt x="15003" y="11920"/>
                    </a:cubicBezTo>
                    <a:cubicBezTo>
                      <a:pt x="15015" y="13324"/>
                      <a:pt x="15503" y="17242"/>
                      <a:pt x="14467" y="17313"/>
                    </a:cubicBezTo>
                    <a:cubicBezTo>
                      <a:pt x="14459" y="17314"/>
                      <a:pt x="14452" y="17314"/>
                      <a:pt x="14444" y="17314"/>
                    </a:cubicBezTo>
                    <a:cubicBezTo>
                      <a:pt x="13415" y="17314"/>
                      <a:pt x="12286" y="12507"/>
                      <a:pt x="11931" y="11479"/>
                    </a:cubicBezTo>
                    <a:cubicBezTo>
                      <a:pt x="11586" y="10443"/>
                      <a:pt x="11026" y="8205"/>
                      <a:pt x="10681" y="7312"/>
                    </a:cubicBezTo>
                    <a:cubicBezTo>
                      <a:pt x="10347" y="6478"/>
                      <a:pt x="9827" y="3042"/>
                      <a:pt x="8085" y="3042"/>
                    </a:cubicBezTo>
                    <a:cubicBezTo>
                      <a:pt x="7961" y="3042"/>
                      <a:pt x="7830" y="3060"/>
                      <a:pt x="7692" y="3097"/>
                    </a:cubicBezTo>
                    <a:cubicBezTo>
                      <a:pt x="5633" y="3657"/>
                      <a:pt x="6240" y="5669"/>
                      <a:pt x="6537" y="6895"/>
                    </a:cubicBezTo>
                    <a:cubicBezTo>
                      <a:pt x="6835" y="8110"/>
                      <a:pt x="7990" y="12658"/>
                      <a:pt x="8371" y="14432"/>
                    </a:cubicBezTo>
                    <a:cubicBezTo>
                      <a:pt x="8752" y="16206"/>
                      <a:pt x="10395" y="21885"/>
                      <a:pt x="9657" y="23873"/>
                    </a:cubicBezTo>
                    <a:cubicBezTo>
                      <a:pt x="9323" y="24772"/>
                      <a:pt x="9067" y="25126"/>
                      <a:pt x="8803" y="25126"/>
                    </a:cubicBezTo>
                    <a:cubicBezTo>
                      <a:pt x="8605" y="25126"/>
                      <a:pt x="8401" y="24928"/>
                      <a:pt x="8157" y="24612"/>
                    </a:cubicBezTo>
                    <a:lnTo>
                      <a:pt x="8145" y="24612"/>
                    </a:lnTo>
                    <a:cubicBezTo>
                      <a:pt x="8002" y="24409"/>
                      <a:pt x="7835" y="24183"/>
                      <a:pt x="7657" y="23921"/>
                    </a:cubicBezTo>
                    <a:cubicBezTo>
                      <a:pt x="7502" y="23707"/>
                      <a:pt x="7359" y="23469"/>
                      <a:pt x="7204" y="23230"/>
                    </a:cubicBezTo>
                    <a:cubicBezTo>
                      <a:pt x="6645" y="22349"/>
                      <a:pt x="6049" y="21290"/>
                      <a:pt x="5287" y="20421"/>
                    </a:cubicBezTo>
                    <a:cubicBezTo>
                      <a:pt x="5133" y="20230"/>
                      <a:pt x="4966" y="20051"/>
                      <a:pt x="4787" y="19897"/>
                    </a:cubicBezTo>
                    <a:cubicBezTo>
                      <a:pt x="4609" y="19730"/>
                      <a:pt x="4430" y="19575"/>
                      <a:pt x="4240" y="19444"/>
                    </a:cubicBezTo>
                    <a:cubicBezTo>
                      <a:pt x="4037" y="19301"/>
                      <a:pt x="3799" y="19147"/>
                      <a:pt x="3525" y="19016"/>
                    </a:cubicBezTo>
                    <a:cubicBezTo>
                      <a:pt x="3466" y="18980"/>
                      <a:pt x="3406" y="18956"/>
                      <a:pt x="3347" y="18920"/>
                    </a:cubicBezTo>
                    <a:cubicBezTo>
                      <a:pt x="2803" y="18663"/>
                      <a:pt x="2166" y="18454"/>
                      <a:pt x="1578" y="18454"/>
                    </a:cubicBezTo>
                    <a:cubicBezTo>
                      <a:pt x="1161" y="18454"/>
                      <a:pt x="769" y="18558"/>
                      <a:pt x="453" y="18825"/>
                    </a:cubicBezTo>
                    <a:cubicBezTo>
                      <a:pt x="132" y="19087"/>
                      <a:pt x="1" y="19313"/>
                      <a:pt x="13" y="19539"/>
                    </a:cubicBezTo>
                    <a:cubicBezTo>
                      <a:pt x="13" y="19587"/>
                      <a:pt x="25" y="19623"/>
                      <a:pt x="37" y="19670"/>
                    </a:cubicBezTo>
                    <a:cubicBezTo>
                      <a:pt x="49" y="19730"/>
                      <a:pt x="72" y="19801"/>
                      <a:pt x="108" y="19861"/>
                    </a:cubicBezTo>
                    <a:cubicBezTo>
                      <a:pt x="132" y="19909"/>
                      <a:pt x="156" y="19956"/>
                      <a:pt x="191" y="20004"/>
                    </a:cubicBezTo>
                    <a:cubicBezTo>
                      <a:pt x="203" y="20016"/>
                      <a:pt x="227" y="20040"/>
                      <a:pt x="239" y="20063"/>
                    </a:cubicBezTo>
                    <a:cubicBezTo>
                      <a:pt x="465" y="20385"/>
                      <a:pt x="822" y="20730"/>
                      <a:pt x="1096" y="21206"/>
                    </a:cubicBezTo>
                    <a:cubicBezTo>
                      <a:pt x="1584" y="22064"/>
                      <a:pt x="2537" y="24171"/>
                      <a:pt x="3311" y="25552"/>
                    </a:cubicBezTo>
                    <a:cubicBezTo>
                      <a:pt x="3370" y="25635"/>
                      <a:pt x="3418" y="25719"/>
                      <a:pt x="3466" y="25802"/>
                    </a:cubicBezTo>
                    <a:cubicBezTo>
                      <a:pt x="3525" y="25897"/>
                      <a:pt x="3585" y="25993"/>
                      <a:pt x="3632" y="26088"/>
                    </a:cubicBezTo>
                    <a:cubicBezTo>
                      <a:pt x="3739" y="26243"/>
                      <a:pt x="3835" y="26374"/>
                      <a:pt x="3918" y="26493"/>
                    </a:cubicBezTo>
                    <a:cubicBezTo>
                      <a:pt x="4001" y="26600"/>
                      <a:pt x="4073" y="26707"/>
                      <a:pt x="4144" y="26826"/>
                    </a:cubicBezTo>
                    <a:cubicBezTo>
                      <a:pt x="4180" y="26886"/>
                      <a:pt x="4216" y="26957"/>
                      <a:pt x="4251" y="27017"/>
                    </a:cubicBezTo>
                    <a:cubicBezTo>
                      <a:pt x="4287" y="27100"/>
                      <a:pt x="4323" y="27171"/>
                      <a:pt x="4359" y="27243"/>
                    </a:cubicBezTo>
                    <a:cubicBezTo>
                      <a:pt x="4454" y="27445"/>
                      <a:pt x="4537" y="27660"/>
                      <a:pt x="4609" y="27874"/>
                    </a:cubicBezTo>
                    <a:cubicBezTo>
                      <a:pt x="4632" y="27957"/>
                      <a:pt x="4668" y="28041"/>
                      <a:pt x="4692" y="28124"/>
                    </a:cubicBezTo>
                    <a:cubicBezTo>
                      <a:pt x="4847" y="28624"/>
                      <a:pt x="4978" y="29136"/>
                      <a:pt x="5109" y="29553"/>
                    </a:cubicBezTo>
                    <a:cubicBezTo>
                      <a:pt x="5180" y="29767"/>
                      <a:pt x="5252" y="29946"/>
                      <a:pt x="5323" y="30112"/>
                    </a:cubicBezTo>
                    <a:cubicBezTo>
                      <a:pt x="5740" y="30922"/>
                      <a:pt x="6383" y="31791"/>
                      <a:pt x="7026" y="32601"/>
                    </a:cubicBezTo>
                    <a:cubicBezTo>
                      <a:pt x="7121" y="32732"/>
                      <a:pt x="7216" y="32851"/>
                      <a:pt x="7311" y="32958"/>
                    </a:cubicBezTo>
                    <a:cubicBezTo>
                      <a:pt x="7442" y="33136"/>
                      <a:pt x="7585" y="33315"/>
                      <a:pt x="7728" y="33482"/>
                    </a:cubicBezTo>
                    <a:cubicBezTo>
                      <a:pt x="8097" y="33946"/>
                      <a:pt x="8431" y="34363"/>
                      <a:pt x="8669" y="34696"/>
                    </a:cubicBezTo>
                    <a:cubicBezTo>
                      <a:pt x="8764" y="34839"/>
                      <a:pt x="8883" y="34982"/>
                      <a:pt x="9014" y="35137"/>
                    </a:cubicBezTo>
                    <a:cubicBezTo>
                      <a:pt x="9109" y="35244"/>
                      <a:pt x="9204" y="35363"/>
                      <a:pt x="9312" y="35482"/>
                    </a:cubicBezTo>
                    <a:cubicBezTo>
                      <a:pt x="9383" y="35553"/>
                      <a:pt x="9454" y="35637"/>
                      <a:pt x="9538" y="35720"/>
                    </a:cubicBezTo>
                    <a:cubicBezTo>
                      <a:pt x="9609" y="35791"/>
                      <a:pt x="9681" y="35875"/>
                      <a:pt x="9764" y="35958"/>
                    </a:cubicBezTo>
                    <a:cubicBezTo>
                      <a:pt x="10574" y="36804"/>
                      <a:pt x="11479" y="37673"/>
                      <a:pt x="11717" y="38173"/>
                    </a:cubicBezTo>
                    <a:cubicBezTo>
                      <a:pt x="11800" y="38339"/>
                      <a:pt x="11871" y="38518"/>
                      <a:pt x="11931" y="38732"/>
                    </a:cubicBezTo>
                    <a:cubicBezTo>
                      <a:pt x="11943" y="38780"/>
                      <a:pt x="11967" y="38839"/>
                      <a:pt x="11979" y="38887"/>
                    </a:cubicBezTo>
                    <a:cubicBezTo>
                      <a:pt x="11991" y="38935"/>
                      <a:pt x="12002" y="38994"/>
                      <a:pt x="12014" y="39042"/>
                    </a:cubicBezTo>
                    <a:cubicBezTo>
                      <a:pt x="12026" y="39078"/>
                      <a:pt x="12038" y="39125"/>
                      <a:pt x="12050" y="39173"/>
                    </a:cubicBezTo>
                    <a:cubicBezTo>
                      <a:pt x="12062" y="39220"/>
                      <a:pt x="12074" y="39280"/>
                      <a:pt x="12086" y="39328"/>
                    </a:cubicBezTo>
                    <a:cubicBezTo>
                      <a:pt x="12098" y="39375"/>
                      <a:pt x="12110" y="39423"/>
                      <a:pt x="12121" y="39482"/>
                    </a:cubicBezTo>
                    <a:cubicBezTo>
                      <a:pt x="12121" y="39530"/>
                      <a:pt x="12133" y="39590"/>
                      <a:pt x="12145" y="39649"/>
                    </a:cubicBezTo>
                    <a:cubicBezTo>
                      <a:pt x="12157" y="39697"/>
                      <a:pt x="12169" y="39756"/>
                      <a:pt x="12181" y="39804"/>
                    </a:cubicBezTo>
                    <a:cubicBezTo>
                      <a:pt x="12181" y="39863"/>
                      <a:pt x="12193" y="39923"/>
                      <a:pt x="12205" y="39982"/>
                    </a:cubicBezTo>
                    <a:cubicBezTo>
                      <a:pt x="12217" y="40042"/>
                      <a:pt x="12217" y="40102"/>
                      <a:pt x="12229" y="40161"/>
                    </a:cubicBezTo>
                    <a:cubicBezTo>
                      <a:pt x="12241" y="40221"/>
                      <a:pt x="12241" y="40280"/>
                      <a:pt x="12252" y="40352"/>
                    </a:cubicBezTo>
                    <a:cubicBezTo>
                      <a:pt x="12264" y="40411"/>
                      <a:pt x="12264" y="40471"/>
                      <a:pt x="12276" y="40530"/>
                    </a:cubicBezTo>
                    <a:cubicBezTo>
                      <a:pt x="12288" y="40602"/>
                      <a:pt x="12288" y="40661"/>
                      <a:pt x="12300" y="40733"/>
                    </a:cubicBezTo>
                    <a:cubicBezTo>
                      <a:pt x="12300" y="40792"/>
                      <a:pt x="12312" y="40864"/>
                      <a:pt x="12312" y="40923"/>
                    </a:cubicBezTo>
                    <a:cubicBezTo>
                      <a:pt x="12324" y="40995"/>
                      <a:pt x="12336" y="41066"/>
                      <a:pt x="12336" y="41137"/>
                    </a:cubicBezTo>
                    <a:cubicBezTo>
                      <a:pt x="12348" y="41209"/>
                      <a:pt x="12348" y="41280"/>
                      <a:pt x="12348" y="41352"/>
                    </a:cubicBezTo>
                    <a:cubicBezTo>
                      <a:pt x="12360" y="41423"/>
                      <a:pt x="12360" y="41495"/>
                      <a:pt x="12372" y="41578"/>
                    </a:cubicBezTo>
                    <a:cubicBezTo>
                      <a:pt x="12372" y="41649"/>
                      <a:pt x="12383" y="41721"/>
                      <a:pt x="12383" y="41792"/>
                    </a:cubicBezTo>
                    <a:cubicBezTo>
                      <a:pt x="12383" y="41864"/>
                      <a:pt x="12395" y="41947"/>
                      <a:pt x="12395" y="42030"/>
                    </a:cubicBezTo>
                    <a:cubicBezTo>
                      <a:pt x="12395" y="42102"/>
                      <a:pt x="12407" y="42173"/>
                      <a:pt x="12407" y="42257"/>
                    </a:cubicBezTo>
                    <a:cubicBezTo>
                      <a:pt x="12407" y="42340"/>
                      <a:pt x="12419" y="42423"/>
                      <a:pt x="12419" y="42507"/>
                    </a:cubicBezTo>
                    <a:cubicBezTo>
                      <a:pt x="12419" y="42578"/>
                      <a:pt x="12419" y="42661"/>
                      <a:pt x="12431" y="42745"/>
                    </a:cubicBezTo>
                    <a:cubicBezTo>
                      <a:pt x="12431" y="42828"/>
                      <a:pt x="12431" y="42911"/>
                      <a:pt x="12431" y="43007"/>
                    </a:cubicBezTo>
                    <a:lnTo>
                      <a:pt x="12431" y="45519"/>
                    </a:lnTo>
                    <a:cubicBezTo>
                      <a:pt x="12431" y="45626"/>
                      <a:pt x="12443" y="45733"/>
                      <a:pt x="12431" y="45840"/>
                    </a:cubicBezTo>
                    <a:cubicBezTo>
                      <a:pt x="12431" y="45936"/>
                      <a:pt x="12431" y="46043"/>
                      <a:pt x="12431" y="46138"/>
                    </a:cubicBezTo>
                    <a:cubicBezTo>
                      <a:pt x="12431" y="46257"/>
                      <a:pt x="12431" y="46364"/>
                      <a:pt x="12431" y="46483"/>
                    </a:cubicBezTo>
                    <a:cubicBezTo>
                      <a:pt x="12431" y="46579"/>
                      <a:pt x="12419" y="46674"/>
                      <a:pt x="12419" y="46781"/>
                    </a:cubicBezTo>
                    <a:cubicBezTo>
                      <a:pt x="12419" y="46900"/>
                      <a:pt x="12419" y="47019"/>
                      <a:pt x="12419" y="47138"/>
                    </a:cubicBezTo>
                    <a:cubicBezTo>
                      <a:pt x="12407" y="47233"/>
                      <a:pt x="12407" y="47341"/>
                      <a:pt x="12407" y="47448"/>
                    </a:cubicBezTo>
                    <a:cubicBezTo>
                      <a:pt x="12395" y="47567"/>
                      <a:pt x="12395" y="47698"/>
                      <a:pt x="12395" y="47817"/>
                    </a:cubicBezTo>
                    <a:cubicBezTo>
                      <a:pt x="12395" y="47912"/>
                      <a:pt x="12383" y="48007"/>
                      <a:pt x="12383" y="48114"/>
                    </a:cubicBezTo>
                    <a:cubicBezTo>
                      <a:pt x="12383" y="48245"/>
                      <a:pt x="12372" y="48388"/>
                      <a:pt x="12372" y="48519"/>
                    </a:cubicBezTo>
                    <a:cubicBezTo>
                      <a:pt x="12372" y="48603"/>
                      <a:pt x="12360" y="48674"/>
                      <a:pt x="12360" y="48757"/>
                    </a:cubicBezTo>
                    <a:cubicBezTo>
                      <a:pt x="12348" y="49103"/>
                      <a:pt x="12336" y="49448"/>
                      <a:pt x="12312" y="49805"/>
                    </a:cubicBezTo>
                    <a:cubicBezTo>
                      <a:pt x="12312" y="49865"/>
                      <a:pt x="12312" y="49912"/>
                      <a:pt x="12312" y="49972"/>
                    </a:cubicBezTo>
                    <a:cubicBezTo>
                      <a:pt x="12300" y="50127"/>
                      <a:pt x="12288" y="50281"/>
                      <a:pt x="12288" y="50436"/>
                    </a:cubicBezTo>
                    <a:cubicBezTo>
                      <a:pt x="12276" y="50543"/>
                      <a:pt x="12276" y="50639"/>
                      <a:pt x="12276" y="50746"/>
                    </a:cubicBezTo>
                    <a:cubicBezTo>
                      <a:pt x="12264" y="50889"/>
                      <a:pt x="12252" y="51043"/>
                      <a:pt x="12252" y="51186"/>
                    </a:cubicBezTo>
                    <a:cubicBezTo>
                      <a:pt x="12241" y="51305"/>
                      <a:pt x="12241" y="51424"/>
                      <a:pt x="12229" y="51543"/>
                    </a:cubicBezTo>
                    <a:cubicBezTo>
                      <a:pt x="12229" y="51698"/>
                      <a:pt x="12217" y="51853"/>
                      <a:pt x="12205" y="52008"/>
                    </a:cubicBezTo>
                    <a:cubicBezTo>
                      <a:pt x="12205" y="52127"/>
                      <a:pt x="12193" y="52234"/>
                      <a:pt x="12193" y="52353"/>
                    </a:cubicBezTo>
                    <a:cubicBezTo>
                      <a:pt x="12181" y="52508"/>
                      <a:pt x="12169" y="52663"/>
                      <a:pt x="12169" y="52817"/>
                    </a:cubicBezTo>
                    <a:cubicBezTo>
                      <a:pt x="12157" y="52948"/>
                      <a:pt x="12145" y="53067"/>
                      <a:pt x="12145" y="53198"/>
                    </a:cubicBezTo>
                    <a:cubicBezTo>
                      <a:pt x="12133" y="53353"/>
                      <a:pt x="12121" y="53508"/>
                      <a:pt x="12121" y="53663"/>
                    </a:cubicBezTo>
                    <a:cubicBezTo>
                      <a:pt x="12110" y="53794"/>
                      <a:pt x="12098" y="53925"/>
                      <a:pt x="12098" y="54056"/>
                    </a:cubicBezTo>
                    <a:cubicBezTo>
                      <a:pt x="12086" y="54210"/>
                      <a:pt x="12074" y="54377"/>
                      <a:pt x="12062" y="54544"/>
                    </a:cubicBezTo>
                    <a:cubicBezTo>
                      <a:pt x="12062" y="54675"/>
                      <a:pt x="12050" y="54806"/>
                      <a:pt x="12038" y="54949"/>
                    </a:cubicBezTo>
                    <a:cubicBezTo>
                      <a:pt x="12026" y="55103"/>
                      <a:pt x="12026" y="55258"/>
                      <a:pt x="12014" y="55425"/>
                    </a:cubicBezTo>
                    <a:cubicBezTo>
                      <a:pt x="12002" y="55568"/>
                      <a:pt x="11991" y="55711"/>
                      <a:pt x="11991" y="55853"/>
                    </a:cubicBezTo>
                    <a:cubicBezTo>
                      <a:pt x="11979" y="56020"/>
                      <a:pt x="11967" y="56187"/>
                      <a:pt x="11955" y="56354"/>
                    </a:cubicBezTo>
                    <a:cubicBezTo>
                      <a:pt x="11943" y="56496"/>
                      <a:pt x="11943" y="56639"/>
                      <a:pt x="11931" y="56782"/>
                    </a:cubicBezTo>
                    <a:cubicBezTo>
                      <a:pt x="11919" y="56949"/>
                      <a:pt x="11907" y="57127"/>
                      <a:pt x="11895" y="57306"/>
                    </a:cubicBezTo>
                    <a:cubicBezTo>
                      <a:pt x="11883" y="57449"/>
                      <a:pt x="11883" y="57580"/>
                      <a:pt x="11871" y="57723"/>
                    </a:cubicBezTo>
                    <a:cubicBezTo>
                      <a:pt x="11860" y="57901"/>
                      <a:pt x="11848" y="58092"/>
                      <a:pt x="11836" y="58270"/>
                    </a:cubicBezTo>
                    <a:cubicBezTo>
                      <a:pt x="11824" y="58413"/>
                      <a:pt x="11812" y="58556"/>
                      <a:pt x="11812" y="58699"/>
                    </a:cubicBezTo>
                    <a:cubicBezTo>
                      <a:pt x="11788" y="58878"/>
                      <a:pt x="11776" y="59068"/>
                      <a:pt x="11764" y="59259"/>
                    </a:cubicBezTo>
                    <a:cubicBezTo>
                      <a:pt x="11764" y="59402"/>
                      <a:pt x="11752" y="59556"/>
                      <a:pt x="11740" y="59723"/>
                    </a:cubicBezTo>
                    <a:cubicBezTo>
                      <a:pt x="11729" y="59890"/>
                      <a:pt x="11717" y="60068"/>
                      <a:pt x="11705" y="60247"/>
                    </a:cubicBezTo>
                    <a:cubicBezTo>
                      <a:pt x="11693" y="60414"/>
                      <a:pt x="11681" y="60580"/>
                      <a:pt x="11669" y="60747"/>
                    </a:cubicBezTo>
                    <a:cubicBezTo>
                      <a:pt x="11657" y="60937"/>
                      <a:pt x="11645" y="61116"/>
                      <a:pt x="11633" y="61295"/>
                    </a:cubicBezTo>
                    <a:cubicBezTo>
                      <a:pt x="11621" y="61449"/>
                      <a:pt x="11610" y="61604"/>
                      <a:pt x="11610" y="61759"/>
                    </a:cubicBezTo>
                    <a:cubicBezTo>
                      <a:pt x="11586" y="61961"/>
                      <a:pt x="11574" y="62176"/>
                      <a:pt x="11562" y="62378"/>
                    </a:cubicBezTo>
                    <a:cubicBezTo>
                      <a:pt x="11550" y="62497"/>
                      <a:pt x="11550" y="62616"/>
                      <a:pt x="11538" y="62735"/>
                    </a:cubicBezTo>
                    <a:cubicBezTo>
                      <a:pt x="11526" y="62997"/>
                      <a:pt x="11502" y="63259"/>
                      <a:pt x="11490" y="63521"/>
                    </a:cubicBezTo>
                    <a:cubicBezTo>
                      <a:pt x="11490" y="63533"/>
                      <a:pt x="11479" y="63557"/>
                      <a:pt x="11479" y="63581"/>
                    </a:cubicBezTo>
                    <a:cubicBezTo>
                      <a:pt x="11443" y="64081"/>
                      <a:pt x="11419" y="64605"/>
                      <a:pt x="11383" y="65117"/>
                    </a:cubicBezTo>
                    <a:cubicBezTo>
                      <a:pt x="11371" y="65283"/>
                      <a:pt x="11359" y="65438"/>
                      <a:pt x="11348" y="65605"/>
                    </a:cubicBezTo>
                    <a:cubicBezTo>
                      <a:pt x="11336" y="65736"/>
                      <a:pt x="11324" y="65879"/>
                      <a:pt x="11324" y="66021"/>
                    </a:cubicBezTo>
                    <a:cubicBezTo>
                      <a:pt x="11300" y="66271"/>
                      <a:pt x="11288" y="66510"/>
                      <a:pt x="11264" y="66771"/>
                    </a:cubicBezTo>
                    <a:cubicBezTo>
                      <a:pt x="11252" y="66926"/>
                      <a:pt x="11240" y="67081"/>
                      <a:pt x="11240" y="67248"/>
                    </a:cubicBezTo>
                    <a:cubicBezTo>
                      <a:pt x="11217" y="67474"/>
                      <a:pt x="11205" y="67688"/>
                      <a:pt x="11193" y="67914"/>
                    </a:cubicBezTo>
                    <a:cubicBezTo>
                      <a:pt x="11133" y="68712"/>
                      <a:pt x="11086" y="69510"/>
                      <a:pt x="11026" y="70331"/>
                    </a:cubicBezTo>
                    <a:cubicBezTo>
                      <a:pt x="11026" y="70355"/>
                      <a:pt x="11026" y="70367"/>
                      <a:pt x="11026" y="70391"/>
                    </a:cubicBezTo>
                    <a:cubicBezTo>
                      <a:pt x="11002" y="70772"/>
                      <a:pt x="10978" y="71165"/>
                      <a:pt x="10955" y="71546"/>
                    </a:cubicBezTo>
                    <a:cubicBezTo>
                      <a:pt x="10943" y="71713"/>
                      <a:pt x="10931" y="71879"/>
                      <a:pt x="10919" y="72046"/>
                    </a:cubicBezTo>
                    <a:cubicBezTo>
                      <a:pt x="10907" y="72296"/>
                      <a:pt x="10883" y="72546"/>
                      <a:pt x="10871" y="72808"/>
                    </a:cubicBezTo>
                    <a:cubicBezTo>
                      <a:pt x="10859" y="72987"/>
                      <a:pt x="10848" y="73165"/>
                      <a:pt x="10836" y="73344"/>
                    </a:cubicBezTo>
                    <a:cubicBezTo>
                      <a:pt x="10824" y="73594"/>
                      <a:pt x="10800" y="73832"/>
                      <a:pt x="10788" y="74082"/>
                    </a:cubicBezTo>
                    <a:cubicBezTo>
                      <a:pt x="10776" y="74284"/>
                      <a:pt x="10764" y="74475"/>
                      <a:pt x="10752" y="74665"/>
                    </a:cubicBezTo>
                    <a:cubicBezTo>
                      <a:pt x="10728" y="74903"/>
                      <a:pt x="10717" y="75142"/>
                      <a:pt x="10705" y="75380"/>
                    </a:cubicBezTo>
                    <a:cubicBezTo>
                      <a:pt x="10693" y="75594"/>
                      <a:pt x="10681" y="75796"/>
                      <a:pt x="10669" y="75999"/>
                    </a:cubicBezTo>
                    <a:cubicBezTo>
                      <a:pt x="10645" y="76237"/>
                      <a:pt x="10633" y="76475"/>
                      <a:pt x="10621" y="76701"/>
                    </a:cubicBezTo>
                    <a:cubicBezTo>
                      <a:pt x="10609" y="76916"/>
                      <a:pt x="10597" y="77130"/>
                      <a:pt x="10586" y="77344"/>
                    </a:cubicBezTo>
                    <a:cubicBezTo>
                      <a:pt x="10562" y="77582"/>
                      <a:pt x="10550" y="77820"/>
                      <a:pt x="10538" y="78059"/>
                    </a:cubicBezTo>
                    <a:cubicBezTo>
                      <a:pt x="10526" y="78273"/>
                      <a:pt x="10514" y="78487"/>
                      <a:pt x="10502" y="78702"/>
                    </a:cubicBezTo>
                    <a:cubicBezTo>
                      <a:pt x="10478" y="78940"/>
                      <a:pt x="10467" y="79190"/>
                      <a:pt x="10455" y="79428"/>
                    </a:cubicBezTo>
                    <a:cubicBezTo>
                      <a:pt x="10443" y="79654"/>
                      <a:pt x="10431" y="79868"/>
                      <a:pt x="10419" y="80095"/>
                    </a:cubicBezTo>
                    <a:cubicBezTo>
                      <a:pt x="10395" y="80333"/>
                      <a:pt x="10383" y="80571"/>
                      <a:pt x="10371" y="80821"/>
                    </a:cubicBezTo>
                    <a:cubicBezTo>
                      <a:pt x="10359" y="81047"/>
                      <a:pt x="10347" y="81273"/>
                      <a:pt x="10336" y="81499"/>
                    </a:cubicBezTo>
                    <a:cubicBezTo>
                      <a:pt x="10312" y="81750"/>
                      <a:pt x="10300" y="81988"/>
                      <a:pt x="10288" y="82250"/>
                    </a:cubicBezTo>
                    <a:cubicBezTo>
                      <a:pt x="10276" y="82464"/>
                      <a:pt x="10264" y="82690"/>
                      <a:pt x="10252" y="82916"/>
                    </a:cubicBezTo>
                    <a:cubicBezTo>
                      <a:pt x="10228" y="83166"/>
                      <a:pt x="10216" y="83428"/>
                      <a:pt x="10205" y="83678"/>
                    </a:cubicBezTo>
                    <a:cubicBezTo>
                      <a:pt x="10193" y="83916"/>
                      <a:pt x="10181" y="84143"/>
                      <a:pt x="10169" y="84381"/>
                    </a:cubicBezTo>
                    <a:cubicBezTo>
                      <a:pt x="10145" y="84631"/>
                      <a:pt x="9859" y="89274"/>
                      <a:pt x="9847" y="89524"/>
                    </a:cubicBezTo>
                    <a:cubicBezTo>
                      <a:pt x="9835" y="89762"/>
                      <a:pt x="9824" y="90001"/>
                      <a:pt x="9812" y="90251"/>
                    </a:cubicBezTo>
                    <a:cubicBezTo>
                      <a:pt x="9788" y="90501"/>
                      <a:pt x="9776" y="90763"/>
                      <a:pt x="9764" y="91024"/>
                    </a:cubicBezTo>
                    <a:cubicBezTo>
                      <a:pt x="9752" y="91263"/>
                      <a:pt x="9740" y="91501"/>
                      <a:pt x="9728" y="91739"/>
                    </a:cubicBezTo>
                    <a:cubicBezTo>
                      <a:pt x="9716" y="92001"/>
                      <a:pt x="9693" y="92263"/>
                      <a:pt x="9681" y="92537"/>
                    </a:cubicBezTo>
                    <a:cubicBezTo>
                      <a:pt x="9669" y="92775"/>
                      <a:pt x="9657" y="93013"/>
                      <a:pt x="9645" y="93251"/>
                    </a:cubicBezTo>
                    <a:cubicBezTo>
                      <a:pt x="9633" y="93525"/>
                      <a:pt x="9621" y="93799"/>
                      <a:pt x="9597" y="94072"/>
                    </a:cubicBezTo>
                    <a:cubicBezTo>
                      <a:pt x="9585" y="94311"/>
                      <a:pt x="9574" y="94549"/>
                      <a:pt x="9562" y="94787"/>
                    </a:cubicBezTo>
                    <a:cubicBezTo>
                      <a:pt x="9550" y="95061"/>
                      <a:pt x="9538" y="95335"/>
                      <a:pt x="9526" y="95608"/>
                    </a:cubicBezTo>
                    <a:cubicBezTo>
                      <a:pt x="9514" y="95858"/>
                      <a:pt x="9502" y="96108"/>
                      <a:pt x="9490" y="96358"/>
                    </a:cubicBezTo>
                    <a:cubicBezTo>
                      <a:pt x="9478" y="96632"/>
                      <a:pt x="9466" y="96918"/>
                      <a:pt x="9443" y="97192"/>
                    </a:cubicBezTo>
                    <a:cubicBezTo>
                      <a:pt x="9431" y="97442"/>
                      <a:pt x="9419" y="97692"/>
                      <a:pt x="9407" y="97942"/>
                    </a:cubicBezTo>
                    <a:cubicBezTo>
                      <a:pt x="9395" y="98240"/>
                      <a:pt x="9383" y="98537"/>
                      <a:pt x="9371" y="98835"/>
                    </a:cubicBezTo>
                    <a:cubicBezTo>
                      <a:pt x="9359" y="99073"/>
                      <a:pt x="9347" y="99299"/>
                      <a:pt x="9335" y="99537"/>
                    </a:cubicBezTo>
                    <a:cubicBezTo>
                      <a:pt x="9324" y="99859"/>
                      <a:pt x="9300" y="100180"/>
                      <a:pt x="9288" y="100514"/>
                    </a:cubicBezTo>
                    <a:cubicBezTo>
                      <a:pt x="9276" y="100728"/>
                      <a:pt x="9276" y="100942"/>
                      <a:pt x="9264" y="101169"/>
                    </a:cubicBezTo>
                    <a:cubicBezTo>
                      <a:pt x="9240" y="101514"/>
                      <a:pt x="9228" y="101859"/>
                      <a:pt x="9216" y="102216"/>
                    </a:cubicBezTo>
                    <a:cubicBezTo>
                      <a:pt x="9204" y="102419"/>
                      <a:pt x="9193" y="102621"/>
                      <a:pt x="9193" y="102824"/>
                    </a:cubicBezTo>
                    <a:cubicBezTo>
                      <a:pt x="9169" y="103371"/>
                      <a:pt x="9145" y="103931"/>
                      <a:pt x="9121" y="104490"/>
                    </a:cubicBezTo>
                    <a:lnTo>
                      <a:pt x="26730" y="104586"/>
                    </a:lnTo>
                    <a:cubicBezTo>
                      <a:pt x="26207" y="87036"/>
                      <a:pt x="25873" y="74296"/>
                      <a:pt x="25326" y="62128"/>
                    </a:cubicBezTo>
                    <a:cubicBezTo>
                      <a:pt x="24933" y="53472"/>
                      <a:pt x="24159" y="40185"/>
                      <a:pt x="24159" y="40125"/>
                    </a:cubicBezTo>
                    <a:cubicBezTo>
                      <a:pt x="24159" y="39328"/>
                      <a:pt x="24540" y="37899"/>
                      <a:pt x="24956" y="36875"/>
                    </a:cubicBezTo>
                    <a:cubicBezTo>
                      <a:pt x="25397" y="35768"/>
                      <a:pt x="26540" y="32720"/>
                      <a:pt x="26778" y="31422"/>
                    </a:cubicBezTo>
                    <a:cubicBezTo>
                      <a:pt x="27028" y="30124"/>
                      <a:pt x="27635" y="27433"/>
                      <a:pt x="27873" y="26457"/>
                    </a:cubicBezTo>
                    <a:cubicBezTo>
                      <a:pt x="28254" y="24993"/>
                      <a:pt x="28457" y="23349"/>
                      <a:pt x="28457" y="23349"/>
                    </a:cubicBezTo>
                    <a:cubicBezTo>
                      <a:pt x="28457" y="23349"/>
                      <a:pt x="30433" y="20087"/>
                      <a:pt x="31195" y="18992"/>
                    </a:cubicBezTo>
                    <a:cubicBezTo>
                      <a:pt x="31969" y="17885"/>
                      <a:pt x="33981" y="14956"/>
                      <a:pt x="34529" y="13610"/>
                    </a:cubicBezTo>
                    <a:cubicBezTo>
                      <a:pt x="35077" y="12277"/>
                      <a:pt x="34720" y="11336"/>
                      <a:pt x="34124" y="11038"/>
                    </a:cubicBezTo>
                    <a:cubicBezTo>
                      <a:pt x="33948" y="10956"/>
                      <a:pt x="33729" y="10898"/>
                      <a:pt x="33482" y="10898"/>
                    </a:cubicBezTo>
                    <a:cubicBezTo>
                      <a:pt x="32877" y="10898"/>
                      <a:pt x="32104" y="11244"/>
                      <a:pt x="31386" y="12420"/>
                    </a:cubicBezTo>
                    <a:cubicBezTo>
                      <a:pt x="30374" y="14075"/>
                      <a:pt x="28302" y="16968"/>
                      <a:pt x="27492" y="17980"/>
                    </a:cubicBezTo>
                    <a:cubicBezTo>
                      <a:pt x="26746" y="18888"/>
                      <a:pt x="25921" y="20151"/>
                      <a:pt x="25401" y="20151"/>
                    </a:cubicBezTo>
                    <a:cubicBezTo>
                      <a:pt x="25349" y="20151"/>
                      <a:pt x="25300" y="20138"/>
                      <a:pt x="25254" y="20111"/>
                    </a:cubicBezTo>
                    <a:cubicBezTo>
                      <a:pt x="24742" y="19825"/>
                      <a:pt x="24968" y="18063"/>
                      <a:pt x="25421" y="16765"/>
                    </a:cubicBezTo>
                    <a:cubicBezTo>
                      <a:pt x="25873" y="15468"/>
                      <a:pt x="26790" y="12372"/>
                      <a:pt x="27076" y="10884"/>
                    </a:cubicBezTo>
                    <a:cubicBezTo>
                      <a:pt x="27350" y="9395"/>
                      <a:pt x="28493" y="5931"/>
                      <a:pt x="28612" y="5192"/>
                    </a:cubicBezTo>
                    <a:cubicBezTo>
                      <a:pt x="28719" y="4442"/>
                      <a:pt x="28314" y="3645"/>
                      <a:pt x="27445" y="3299"/>
                    </a:cubicBezTo>
                    <a:cubicBezTo>
                      <a:pt x="27251" y="3223"/>
                      <a:pt x="27055" y="3181"/>
                      <a:pt x="26861" y="3181"/>
                    </a:cubicBezTo>
                    <a:cubicBezTo>
                      <a:pt x="26173" y="3181"/>
                      <a:pt x="25503" y="3707"/>
                      <a:pt x="24992" y="5109"/>
                    </a:cubicBezTo>
                    <a:cubicBezTo>
                      <a:pt x="24337" y="6907"/>
                      <a:pt x="23766" y="9324"/>
                      <a:pt x="23468" y="10384"/>
                    </a:cubicBezTo>
                    <a:cubicBezTo>
                      <a:pt x="23159" y="11455"/>
                      <a:pt x="21111" y="16896"/>
                      <a:pt x="20682" y="17634"/>
                    </a:cubicBezTo>
                    <a:cubicBezTo>
                      <a:pt x="20540" y="17885"/>
                      <a:pt x="20340" y="18000"/>
                      <a:pt x="20139" y="18000"/>
                    </a:cubicBezTo>
                    <a:cubicBezTo>
                      <a:pt x="19749" y="18000"/>
                      <a:pt x="19361" y="17568"/>
                      <a:pt x="19408" y="16861"/>
                    </a:cubicBezTo>
                    <a:cubicBezTo>
                      <a:pt x="19480" y="15789"/>
                      <a:pt x="19420" y="12348"/>
                      <a:pt x="19313" y="10848"/>
                    </a:cubicBezTo>
                    <a:cubicBezTo>
                      <a:pt x="19206" y="9360"/>
                      <a:pt x="19075" y="6705"/>
                      <a:pt x="19051" y="5728"/>
                    </a:cubicBezTo>
                    <a:cubicBezTo>
                      <a:pt x="19027" y="4740"/>
                      <a:pt x="19063" y="2466"/>
                      <a:pt x="19039" y="1859"/>
                    </a:cubicBezTo>
                    <a:cubicBezTo>
                      <a:pt x="19015" y="1252"/>
                      <a:pt x="18896" y="37"/>
                      <a:pt x="17408" y="1"/>
                    </a:cubicBezTo>
                    <a:cubicBezTo>
                      <a:pt x="17388" y="1"/>
                      <a:pt x="17369" y="1"/>
                      <a:pt x="17350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27;p27">
                <a:extLst>
                  <a:ext uri="{FF2B5EF4-FFF2-40B4-BE49-F238E27FC236}">
                    <a16:creationId xmlns:a16="http://schemas.microsoft.com/office/drawing/2014/main" id="{C8AAE647-D2B3-F4B9-708D-6246A743CC22}"/>
                  </a:ext>
                </a:extLst>
              </p:cNvPr>
              <p:cNvSpPr/>
              <p:nvPr/>
            </p:nvSpPr>
            <p:spPr>
              <a:xfrm>
                <a:off x="7444594" y="3800086"/>
                <a:ext cx="365352" cy="1042229"/>
              </a:xfrm>
              <a:custGeom>
                <a:avLst/>
                <a:gdLst/>
                <a:ahLst/>
                <a:cxnLst/>
                <a:rect l="l" t="t" r="r" b="b"/>
                <a:pathLst>
                  <a:path w="19813" h="56520" extrusionOk="0">
                    <a:moveTo>
                      <a:pt x="3835" y="1"/>
                    </a:moveTo>
                    <a:cubicBezTo>
                      <a:pt x="3835" y="1"/>
                      <a:pt x="346" y="49769"/>
                      <a:pt x="1" y="56317"/>
                    </a:cubicBezTo>
                    <a:lnTo>
                      <a:pt x="19813" y="56520"/>
                    </a:lnTo>
                    <a:cubicBezTo>
                      <a:pt x="19813" y="56520"/>
                      <a:pt x="18098" y="8633"/>
                      <a:pt x="17146" y="680"/>
                    </a:cubicBezTo>
                    <a:cubicBezTo>
                      <a:pt x="17146" y="680"/>
                      <a:pt x="15466" y="739"/>
                      <a:pt x="13258" y="739"/>
                    </a:cubicBezTo>
                    <a:cubicBezTo>
                      <a:pt x="10056" y="739"/>
                      <a:pt x="5744" y="614"/>
                      <a:pt x="3835" y="1"/>
                    </a:cubicBezTo>
                    <a:close/>
                  </a:path>
                </a:pathLst>
              </a:custGeom>
              <a:solidFill>
                <a:srgbClr val="EAE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28;p27">
                <a:extLst>
                  <a:ext uri="{FF2B5EF4-FFF2-40B4-BE49-F238E27FC236}">
                    <a16:creationId xmlns:a16="http://schemas.microsoft.com/office/drawing/2014/main" id="{A742B650-54B6-7892-8214-269BD8F9AED5}"/>
                  </a:ext>
                </a:extLst>
              </p:cNvPr>
              <p:cNvSpPr/>
              <p:nvPr/>
            </p:nvSpPr>
            <p:spPr>
              <a:xfrm>
                <a:off x="7512730" y="3788045"/>
                <a:ext cx="257717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3976" h="2843" extrusionOk="0">
                    <a:moveTo>
                      <a:pt x="609" y="0"/>
                    </a:moveTo>
                    <a:cubicBezTo>
                      <a:pt x="7" y="0"/>
                      <a:pt x="1" y="847"/>
                      <a:pt x="45" y="2023"/>
                    </a:cubicBezTo>
                    <a:cubicBezTo>
                      <a:pt x="45" y="2023"/>
                      <a:pt x="1819" y="2749"/>
                      <a:pt x="6486" y="2833"/>
                    </a:cubicBezTo>
                    <a:cubicBezTo>
                      <a:pt x="6813" y="2839"/>
                      <a:pt x="7130" y="2843"/>
                      <a:pt x="7436" y="2843"/>
                    </a:cubicBezTo>
                    <a:cubicBezTo>
                      <a:pt x="11488" y="2843"/>
                      <a:pt x="13630" y="2297"/>
                      <a:pt x="13630" y="2297"/>
                    </a:cubicBezTo>
                    <a:cubicBezTo>
                      <a:pt x="13630" y="2297"/>
                      <a:pt x="13976" y="219"/>
                      <a:pt x="13186" y="219"/>
                    </a:cubicBezTo>
                    <a:cubicBezTo>
                      <a:pt x="13160" y="219"/>
                      <a:pt x="13134" y="221"/>
                      <a:pt x="13106" y="225"/>
                    </a:cubicBezTo>
                    <a:cubicBezTo>
                      <a:pt x="12612" y="306"/>
                      <a:pt x="10294" y="710"/>
                      <a:pt x="7653" y="710"/>
                    </a:cubicBezTo>
                    <a:cubicBezTo>
                      <a:pt x="7172" y="710"/>
                      <a:pt x="6681" y="697"/>
                      <a:pt x="6188" y="666"/>
                    </a:cubicBezTo>
                    <a:cubicBezTo>
                      <a:pt x="3283" y="487"/>
                      <a:pt x="1580" y="213"/>
                      <a:pt x="795" y="23"/>
                    </a:cubicBezTo>
                    <a:cubicBezTo>
                      <a:pt x="727" y="8"/>
                      <a:pt x="666" y="0"/>
                      <a:pt x="609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229;p27">
              <a:extLst>
                <a:ext uri="{FF2B5EF4-FFF2-40B4-BE49-F238E27FC236}">
                  <a16:creationId xmlns:a16="http://schemas.microsoft.com/office/drawing/2014/main" id="{8A310FB2-E933-8162-1F09-90060965CACA}"/>
                </a:ext>
              </a:extLst>
            </p:cNvPr>
            <p:cNvGrpSpPr/>
            <p:nvPr/>
          </p:nvGrpSpPr>
          <p:grpSpPr>
            <a:xfrm>
              <a:off x="4865760" y="2319225"/>
              <a:ext cx="748461" cy="2536053"/>
              <a:chOff x="4865760" y="2319225"/>
              <a:chExt cx="748461" cy="2536053"/>
            </a:xfrm>
          </p:grpSpPr>
          <p:sp>
            <p:nvSpPr>
              <p:cNvPr id="30" name="Google Shape;230;p27">
                <a:extLst>
                  <a:ext uri="{FF2B5EF4-FFF2-40B4-BE49-F238E27FC236}">
                    <a16:creationId xmlns:a16="http://schemas.microsoft.com/office/drawing/2014/main" id="{25DD94C8-FFCB-95A7-8BF2-D84C8EBCEAB5}"/>
                  </a:ext>
                </a:extLst>
              </p:cNvPr>
              <p:cNvSpPr/>
              <p:nvPr/>
            </p:nvSpPr>
            <p:spPr>
              <a:xfrm>
                <a:off x="4865760" y="2319225"/>
                <a:ext cx="748461" cy="2536053"/>
              </a:xfrm>
              <a:custGeom>
                <a:avLst/>
                <a:gdLst/>
                <a:ahLst/>
                <a:cxnLst/>
                <a:rect l="l" t="t" r="r" b="b"/>
                <a:pathLst>
                  <a:path w="40589" h="137530" extrusionOk="0">
                    <a:moveTo>
                      <a:pt x="19534" y="0"/>
                    </a:moveTo>
                    <a:cubicBezTo>
                      <a:pt x="19519" y="0"/>
                      <a:pt x="19505" y="0"/>
                      <a:pt x="19491" y="0"/>
                    </a:cubicBezTo>
                    <a:cubicBezTo>
                      <a:pt x="17752" y="24"/>
                      <a:pt x="17228" y="1608"/>
                      <a:pt x="17252" y="2917"/>
                    </a:cubicBezTo>
                    <a:cubicBezTo>
                      <a:pt x="17264" y="4215"/>
                      <a:pt x="17312" y="6335"/>
                      <a:pt x="17217" y="7585"/>
                    </a:cubicBezTo>
                    <a:cubicBezTo>
                      <a:pt x="17109" y="8835"/>
                      <a:pt x="17109" y="12371"/>
                      <a:pt x="17181" y="13990"/>
                    </a:cubicBezTo>
                    <a:cubicBezTo>
                      <a:pt x="17252" y="15621"/>
                      <a:pt x="17990" y="20181"/>
                      <a:pt x="16788" y="20301"/>
                    </a:cubicBezTo>
                    <a:cubicBezTo>
                      <a:pt x="16774" y="20302"/>
                      <a:pt x="16760" y="20303"/>
                      <a:pt x="16746" y="20303"/>
                    </a:cubicBezTo>
                    <a:cubicBezTo>
                      <a:pt x="15550" y="20303"/>
                      <a:pt x="14032" y="14786"/>
                      <a:pt x="13585" y="13609"/>
                    </a:cubicBezTo>
                    <a:cubicBezTo>
                      <a:pt x="13145" y="12419"/>
                      <a:pt x="12395" y="9823"/>
                      <a:pt x="11954" y="8799"/>
                    </a:cubicBezTo>
                    <a:cubicBezTo>
                      <a:pt x="11536" y="7852"/>
                      <a:pt x="10801" y="3931"/>
                      <a:pt x="8810" y="3931"/>
                    </a:cubicBezTo>
                    <a:cubicBezTo>
                      <a:pt x="8648" y="3931"/>
                      <a:pt x="8478" y="3957"/>
                      <a:pt x="8299" y="4013"/>
                    </a:cubicBezTo>
                    <a:cubicBezTo>
                      <a:pt x="5918" y="4751"/>
                      <a:pt x="6715" y="7073"/>
                      <a:pt x="7108" y="8478"/>
                    </a:cubicBezTo>
                    <a:cubicBezTo>
                      <a:pt x="7513" y="9883"/>
                      <a:pt x="9049" y="15133"/>
                      <a:pt x="9561" y="17193"/>
                    </a:cubicBezTo>
                    <a:cubicBezTo>
                      <a:pt x="10085" y="19253"/>
                      <a:pt x="12228" y="25789"/>
                      <a:pt x="11454" y="28135"/>
                    </a:cubicBezTo>
                    <a:cubicBezTo>
                      <a:pt x="11144" y="29040"/>
                      <a:pt x="10894" y="29492"/>
                      <a:pt x="10632" y="29611"/>
                    </a:cubicBezTo>
                    <a:cubicBezTo>
                      <a:pt x="10587" y="29634"/>
                      <a:pt x="10541" y="29644"/>
                      <a:pt x="10492" y="29644"/>
                    </a:cubicBezTo>
                    <a:cubicBezTo>
                      <a:pt x="10413" y="29644"/>
                      <a:pt x="10328" y="29615"/>
                      <a:pt x="10240" y="29564"/>
                    </a:cubicBezTo>
                    <a:cubicBezTo>
                      <a:pt x="10120" y="29492"/>
                      <a:pt x="10013" y="29385"/>
                      <a:pt x="9882" y="29254"/>
                    </a:cubicBezTo>
                    <a:cubicBezTo>
                      <a:pt x="9847" y="29218"/>
                      <a:pt x="9823" y="29183"/>
                      <a:pt x="9787" y="29147"/>
                    </a:cubicBezTo>
                    <a:cubicBezTo>
                      <a:pt x="9787" y="29147"/>
                      <a:pt x="9787" y="29147"/>
                      <a:pt x="9787" y="29135"/>
                    </a:cubicBezTo>
                    <a:cubicBezTo>
                      <a:pt x="9656" y="28992"/>
                      <a:pt x="9513" y="28802"/>
                      <a:pt x="9358" y="28599"/>
                    </a:cubicBezTo>
                    <a:cubicBezTo>
                      <a:pt x="9311" y="28540"/>
                      <a:pt x="9275" y="28492"/>
                      <a:pt x="9227" y="28432"/>
                    </a:cubicBezTo>
                    <a:cubicBezTo>
                      <a:pt x="9192" y="28385"/>
                      <a:pt x="9156" y="28325"/>
                      <a:pt x="9120" y="28278"/>
                    </a:cubicBezTo>
                    <a:cubicBezTo>
                      <a:pt x="8144" y="27004"/>
                      <a:pt x="7084" y="24992"/>
                      <a:pt x="5608" y="23706"/>
                    </a:cubicBezTo>
                    <a:cubicBezTo>
                      <a:pt x="5394" y="23527"/>
                      <a:pt x="5179" y="23349"/>
                      <a:pt x="4941" y="23206"/>
                    </a:cubicBezTo>
                    <a:cubicBezTo>
                      <a:pt x="4846" y="23134"/>
                      <a:pt x="4739" y="23075"/>
                      <a:pt x="4620" y="23003"/>
                    </a:cubicBezTo>
                    <a:cubicBezTo>
                      <a:pt x="4536" y="22956"/>
                      <a:pt x="4453" y="22908"/>
                      <a:pt x="4370" y="22860"/>
                    </a:cubicBezTo>
                    <a:cubicBezTo>
                      <a:pt x="4310" y="22837"/>
                      <a:pt x="4251" y="22813"/>
                      <a:pt x="4191" y="22777"/>
                    </a:cubicBezTo>
                    <a:cubicBezTo>
                      <a:pt x="3941" y="22658"/>
                      <a:pt x="3667" y="22539"/>
                      <a:pt x="3382" y="22444"/>
                    </a:cubicBezTo>
                    <a:cubicBezTo>
                      <a:pt x="3274" y="22396"/>
                      <a:pt x="3155" y="22360"/>
                      <a:pt x="3048" y="22336"/>
                    </a:cubicBezTo>
                    <a:cubicBezTo>
                      <a:pt x="2674" y="22228"/>
                      <a:pt x="2292" y="22161"/>
                      <a:pt x="1929" y="22161"/>
                    </a:cubicBezTo>
                    <a:cubicBezTo>
                      <a:pt x="1852" y="22161"/>
                      <a:pt x="1777" y="22164"/>
                      <a:pt x="1703" y="22170"/>
                    </a:cubicBezTo>
                    <a:cubicBezTo>
                      <a:pt x="1643" y="22170"/>
                      <a:pt x="1596" y="22182"/>
                      <a:pt x="1548" y="22182"/>
                    </a:cubicBezTo>
                    <a:cubicBezTo>
                      <a:pt x="1262" y="22229"/>
                      <a:pt x="988" y="22313"/>
                      <a:pt x="750" y="22467"/>
                    </a:cubicBezTo>
                    <a:cubicBezTo>
                      <a:pt x="667" y="22515"/>
                      <a:pt x="584" y="22575"/>
                      <a:pt x="512" y="22634"/>
                    </a:cubicBezTo>
                    <a:cubicBezTo>
                      <a:pt x="334" y="22801"/>
                      <a:pt x="203" y="22956"/>
                      <a:pt x="131" y="23087"/>
                    </a:cubicBezTo>
                    <a:cubicBezTo>
                      <a:pt x="60" y="23206"/>
                      <a:pt x="36" y="23313"/>
                      <a:pt x="36" y="23420"/>
                    </a:cubicBezTo>
                    <a:cubicBezTo>
                      <a:pt x="0" y="24015"/>
                      <a:pt x="810" y="24503"/>
                      <a:pt x="1369" y="25396"/>
                    </a:cubicBezTo>
                    <a:cubicBezTo>
                      <a:pt x="1441" y="25515"/>
                      <a:pt x="1524" y="25646"/>
                      <a:pt x="1607" y="25801"/>
                    </a:cubicBezTo>
                    <a:cubicBezTo>
                      <a:pt x="1631" y="25861"/>
                      <a:pt x="1667" y="25908"/>
                      <a:pt x="1703" y="25968"/>
                    </a:cubicBezTo>
                    <a:cubicBezTo>
                      <a:pt x="1774" y="26111"/>
                      <a:pt x="1869" y="26266"/>
                      <a:pt x="1953" y="26432"/>
                    </a:cubicBezTo>
                    <a:cubicBezTo>
                      <a:pt x="1977" y="26480"/>
                      <a:pt x="2012" y="26527"/>
                      <a:pt x="2036" y="26575"/>
                    </a:cubicBezTo>
                    <a:cubicBezTo>
                      <a:pt x="2155" y="26801"/>
                      <a:pt x="2298" y="27063"/>
                      <a:pt x="2441" y="27325"/>
                    </a:cubicBezTo>
                    <a:cubicBezTo>
                      <a:pt x="2548" y="27540"/>
                      <a:pt x="2667" y="27766"/>
                      <a:pt x="2786" y="27980"/>
                    </a:cubicBezTo>
                    <a:cubicBezTo>
                      <a:pt x="3512" y="29337"/>
                      <a:pt x="4310" y="30766"/>
                      <a:pt x="4870" y="31433"/>
                    </a:cubicBezTo>
                    <a:cubicBezTo>
                      <a:pt x="5858" y="32612"/>
                      <a:pt x="6132" y="34624"/>
                      <a:pt x="6656" y="35588"/>
                    </a:cubicBezTo>
                    <a:cubicBezTo>
                      <a:pt x="7275" y="36695"/>
                      <a:pt x="8275" y="37898"/>
                      <a:pt x="9180" y="38946"/>
                    </a:cubicBezTo>
                    <a:cubicBezTo>
                      <a:pt x="9406" y="39208"/>
                      <a:pt x="9620" y="39458"/>
                      <a:pt x="9823" y="39684"/>
                    </a:cubicBezTo>
                    <a:cubicBezTo>
                      <a:pt x="9847" y="39720"/>
                      <a:pt x="9870" y="39743"/>
                      <a:pt x="9894" y="39767"/>
                    </a:cubicBezTo>
                    <a:cubicBezTo>
                      <a:pt x="10228" y="40160"/>
                      <a:pt x="10525" y="40505"/>
                      <a:pt x="10751" y="40803"/>
                    </a:cubicBezTo>
                    <a:cubicBezTo>
                      <a:pt x="10966" y="41089"/>
                      <a:pt x="11216" y="41410"/>
                      <a:pt x="11502" y="41756"/>
                    </a:cubicBezTo>
                    <a:cubicBezTo>
                      <a:pt x="11561" y="41827"/>
                      <a:pt x="11621" y="41898"/>
                      <a:pt x="11680" y="41970"/>
                    </a:cubicBezTo>
                    <a:cubicBezTo>
                      <a:pt x="11799" y="42113"/>
                      <a:pt x="11918" y="42256"/>
                      <a:pt x="12037" y="42398"/>
                    </a:cubicBezTo>
                    <a:cubicBezTo>
                      <a:pt x="12085" y="42458"/>
                      <a:pt x="12133" y="42506"/>
                      <a:pt x="12180" y="42565"/>
                    </a:cubicBezTo>
                    <a:cubicBezTo>
                      <a:pt x="12204" y="42589"/>
                      <a:pt x="12228" y="42625"/>
                      <a:pt x="12264" y="42660"/>
                    </a:cubicBezTo>
                    <a:cubicBezTo>
                      <a:pt x="12323" y="42732"/>
                      <a:pt x="12383" y="42791"/>
                      <a:pt x="12442" y="42863"/>
                    </a:cubicBezTo>
                    <a:cubicBezTo>
                      <a:pt x="12478" y="42910"/>
                      <a:pt x="12526" y="42958"/>
                      <a:pt x="12573" y="43006"/>
                    </a:cubicBezTo>
                    <a:cubicBezTo>
                      <a:pt x="12597" y="43041"/>
                      <a:pt x="12633" y="43077"/>
                      <a:pt x="12668" y="43125"/>
                    </a:cubicBezTo>
                    <a:cubicBezTo>
                      <a:pt x="12728" y="43184"/>
                      <a:pt x="12787" y="43244"/>
                      <a:pt x="12847" y="43303"/>
                    </a:cubicBezTo>
                    <a:cubicBezTo>
                      <a:pt x="12871" y="43339"/>
                      <a:pt x="12895" y="43375"/>
                      <a:pt x="12930" y="43399"/>
                    </a:cubicBezTo>
                    <a:cubicBezTo>
                      <a:pt x="12978" y="43458"/>
                      <a:pt x="13037" y="43518"/>
                      <a:pt x="13097" y="43577"/>
                    </a:cubicBezTo>
                    <a:cubicBezTo>
                      <a:pt x="13121" y="43601"/>
                      <a:pt x="13145" y="43625"/>
                      <a:pt x="13168" y="43649"/>
                    </a:cubicBezTo>
                    <a:cubicBezTo>
                      <a:pt x="13240" y="43720"/>
                      <a:pt x="13299" y="43792"/>
                      <a:pt x="13371" y="43863"/>
                    </a:cubicBezTo>
                    <a:cubicBezTo>
                      <a:pt x="13383" y="43875"/>
                      <a:pt x="13407" y="43887"/>
                      <a:pt x="13418" y="43911"/>
                    </a:cubicBezTo>
                    <a:cubicBezTo>
                      <a:pt x="13478" y="43958"/>
                      <a:pt x="13538" y="44018"/>
                      <a:pt x="13597" y="44077"/>
                    </a:cubicBezTo>
                    <a:cubicBezTo>
                      <a:pt x="13609" y="44089"/>
                      <a:pt x="13633" y="44101"/>
                      <a:pt x="13645" y="44113"/>
                    </a:cubicBezTo>
                    <a:cubicBezTo>
                      <a:pt x="13716" y="44184"/>
                      <a:pt x="13776" y="44232"/>
                      <a:pt x="13835" y="44292"/>
                    </a:cubicBezTo>
                    <a:cubicBezTo>
                      <a:pt x="13859" y="44303"/>
                      <a:pt x="13871" y="44315"/>
                      <a:pt x="13883" y="44327"/>
                    </a:cubicBezTo>
                    <a:cubicBezTo>
                      <a:pt x="13942" y="44375"/>
                      <a:pt x="14002" y="44423"/>
                      <a:pt x="14050" y="44470"/>
                    </a:cubicBezTo>
                    <a:cubicBezTo>
                      <a:pt x="14061" y="44470"/>
                      <a:pt x="14073" y="44482"/>
                      <a:pt x="14073" y="44482"/>
                    </a:cubicBezTo>
                    <a:cubicBezTo>
                      <a:pt x="14133" y="44530"/>
                      <a:pt x="14192" y="44565"/>
                      <a:pt x="14252" y="44601"/>
                    </a:cubicBezTo>
                    <a:cubicBezTo>
                      <a:pt x="14264" y="44613"/>
                      <a:pt x="14276" y="44625"/>
                      <a:pt x="14288" y="44637"/>
                    </a:cubicBezTo>
                    <a:cubicBezTo>
                      <a:pt x="14347" y="44661"/>
                      <a:pt x="14395" y="44696"/>
                      <a:pt x="14442" y="44720"/>
                    </a:cubicBezTo>
                    <a:cubicBezTo>
                      <a:pt x="15121" y="45054"/>
                      <a:pt x="14192" y="100644"/>
                      <a:pt x="14026" y="137529"/>
                    </a:cubicBezTo>
                    <a:lnTo>
                      <a:pt x="32099" y="137041"/>
                    </a:lnTo>
                    <a:cubicBezTo>
                      <a:pt x="30885" y="108669"/>
                      <a:pt x="29635" y="44554"/>
                      <a:pt x="29516" y="43458"/>
                    </a:cubicBezTo>
                    <a:cubicBezTo>
                      <a:pt x="29599" y="43137"/>
                      <a:pt x="29671" y="42827"/>
                      <a:pt x="29730" y="42672"/>
                    </a:cubicBezTo>
                    <a:cubicBezTo>
                      <a:pt x="30206" y="41363"/>
                      <a:pt x="31445" y="37755"/>
                      <a:pt x="31683" y="36231"/>
                    </a:cubicBezTo>
                    <a:cubicBezTo>
                      <a:pt x="31909" y="34707"/>
                      <a:pt x="32480" y="32397"/>
                      <a:pt x="32635" y="31242"/>
                    </a:cubicBezTo>
                    <a:cubicBezTo>
                      <a:pt x="32838" y="29659"/>
                      <a:pt x="33135" y="28599"/>
                      <a:pt x="33326" y="26766"/>
                    </a:cubicBezTo>
                    <a:cubicBezTo>
                      <a:pt x="33326" y="26766"/>
                      <a:pt x="35493" y="22872"/>
                      <a:pt x="36350" y="21563"/>
                    </a:cubicBezTo>
                    <a:cubicBezTo>
                      <a:pt x="37195" y="20241"/>
                      <a:pt x="39434" y="16741"/>
                      <a:pt x="40005" y="15157"/>
                    </a:cubicBezTo>
                    <a:cubicBezTo>
                      <a:pt x="40589" y="13574"/>
                      <a:pt x="40136" y="12490"/>
                      <a:pt x="39422" y="12180"/>
                    </a:cubicBezTo>
                    <a:cubicBezTo>
                      <a:pt x="39232" y="12094"/>
                      <a:pt x="38998" y="12036"/>
                      <a:pt x="38736" y="12036"/>
                    </a:cubicBezTo>
                    <a:cubicBezTo>
                      <a:pt x="38027" y="12036"/>
                      <a:pt x="37111" y="12461"/>
                      <a:pt x="36302" y="13895"/>
                    </a:cubicBezTo>
                    <a:cubicBezTo>
                      <a:pt x="35183" y="15871"/>
                      <a:pt x="32897" y="19324"/>
                      <a:pt x="31992" y="20527"/>
                    </a:cubicBezTo>
                    <a:cubicBezTo>
                      <a:pt x="31150" y="21642"/>
                      <a:pt x="30238" y="23159"/>
                      <a:pt x="29624" y="23159"/>
                    </a:cubicBezTo>
                    <a:cubicBezTo>
                      <a:pt x="29570" y="23159"/>
                      <a:pt x="29518" y="23148"/>
                      <a:pt x="29468" y="23122"/>
                    </a:cubicBezTo>
                    <a:cubicBezTo>
                      <a:pt x="28873" y="22801"/>
                      <a:pt x="29051" y="20729"/>
                      <a:pt x="29528" y="19205"/>
                    </a:cubicBezTo>
                    <a:cubicBezTo>
                      <a:pt x="29992" y="17681"/>
                      <a:pt x="30933" y="14026"/>
                      <a:pt x="31206" y="12288"/>
                    </a:cubicBezTo>
                    <a:cubicBezTo>
                      <a:pt x="31468" y="10549"/>
                      <a:pt x="32659" y="6454"/>
                      <a:pt x="32766" y="5584"/>
                    </a:cubicBezTo>
                    <a:cubicBezTo>
                      <a:pt x="32861" y="4715"/>
                      <a:pt x="32361" y="3798"/>
                      <a:pt x="31325" y="3429"/>
                    </a:cubicBezTo>
                    <a:cubicBezTo>
                      <a:pt x="31115" y="3354"/>
                      <a:pt x="30904" y="3313"/>
                      <a:pt x="30695" y="3313"/>
                    </a:cubicBezTo>
                    <a:cubicBezTo>
                      <a:pt x="29874" y="3313"/>
                      <a:pt x="29090" y="3946"/>
                      <a:pt x="28539" y="5644"/>
                    </a:cubicBezTo>
                    <a:cubicBezTo>
                      <a:pt x="27849" y="7763"/>
                      <a:pt x="27289" y="10597"/>
                      <a:pt x="26980" y="11859"/>
                    </a:cubicBezTo>
                    <a:cubicBezTo>
                      <a:pt x="26670" y="13109"/>
                      <a:pt x="24515" y="19550"/>
                      <a:pt x="24051" y="20420"/>
                    </a:cubicBezTo>
                    <a:cubicBezTo>
                      <a:pt x="23884" y="20729"/>
                      <a:pt x="23642" y="20871"/>
                      <a:pt x="23399" y="20871"/>
                    </a:cubicBezTo>
                    <a:cubicBezTo>
                      <a:pt x="22952" y="20871"/>
                      <a:pt x="22504" y="20386"/>
                      <a:pt x="22527" y="19574"/>
                    </a:cubicBezTo>
                    <a:cubicBezTo>
                      <a:pt x="22562" y="18324"/>
                      <a:pt x="22348" y="14312"/>
                      <a:pt x="22158" y="12573"/>
                    </a:cubicBezTo>
                    <a:cubicBezTo>
                      <a:pt x="21967" y="10835"/>
                      <a:pt x="21717" y="7739"/>
                      <a:pt x="21646" y="6596"/>
                    </a:cubicBezTo>
                    <a:cubicBezTo>
                      <a:pt x="21574" y="5465"/>
                      <a:pt x="21527" y="2798"/>
                      <a:pt x="21467" y="2096"/>
                    </a:cubicBezTo>
                    <a:cubicBezTo>
                      <a:pt x="21408" y="1399"/>
                      <a:pt x="21232" y="0"/>
                      <a:pt x="19534" y="0"/>
                    </a:cubicBezTo>
                    <a:close/>
                  </a:path>
                </a:pathLst>
              </a:custGeom>
              <a:solidFill>
                <a:srgbClr val="62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31;p27">
                <a:extLst>
                  <a:ext uri="{FF2B5EF4-FFF2-40B4-BE49-F238E27FC236}">
                    <a16:creationId xmlns:a16="http://schemas.microsoft.com/office/drawing/2014/main" id="{8E448E67-FD30-2FFF-69A4-3FE7D923F45E}"/>
                  </a:ext>
                </a:extLst>
              </p:cNvPr>
              <p:cNvSpPr/>
              <p:nvPr/>
            </p:nvSpPr>
            <p:spPr>
              <a:xfrm>
                <a:off x="5106384" y="3453636"/>
                <a:ext cx="376545" cy="1400758"/>
              </a:xfrm>
              <a:custGeom>
                <a:avLst/>
                <a:gdLst/>
                <a:ahLst/>
                <a:cxnLst/>
                <a:rect l="l" t="t" r="r" b="b"/>
                <a:pathLst>
                  <a:path w="20420" h="75963" extrusionOk="0">
                    <a:moveTo>
                      <a:pt x="17907" y="1"/>
                    </a:moveTo>
                    <a:lnTo>
                      <a:pt x="560" y="1120"/>
                    </a:lnTo>
                    <a:cubicBezTo>
                      <a:pt x="0" y="5382"/>
                      <a:pt x="24" y="66878"/>
                      <a:pt x="155" y="75963"/>
                    </a:cubicBezTo>
                    <a:lnTo>
                      <a:pt x="20420" y="75593"/>
                    </a:lnTo>
                    <a:cubicBezTo>
                      <a:pt x="19789" y="64009"/>
                      <a:pt x="17907" y="1"/>
                      <a:pt x="17907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2;p27">
                <a:extLst>
                  <a:ext uri="{FF2B5EF4-FFF2-40B4-BE49-F238E27FC236}">
                    <a16:creationId xmlns:a16="http://schemas.microsoft.com/office/drawing/2014/main" id="{F9001B28-7DC6-23AB-D33E-4D606AD0039D}"/>
                  </a:ext>
                </a:extLst>
              </p:cNvPr>
              <p:cNvSpPr/>
              <p:nvPr/>
            </p:nvSpPr>
            <p:spPr>
              <a:xfrm>
                <a:off x="5079369" y="3365419"/>
                <a:ext cx="386005" cy="158031"/>
              </a:xfrm>
              <a:custGeom>
                <a:avLst/>
                <a:gdLst/>
                <a:ahLst/>
                <a:cxnLst/>
                <a:rect l="l" t="t" r="r" b="b"/>
                <a:pathLst>
                  <a:path w="20933" h="8570" extrusionOk="0">
                    <a:moveTo>
                      <a:pt x="18483" y="0"/>
                    </a:moveTo>
                    <a:cubicBezTo>
                      <a:pt x="18274" y="0"/>
                      <a:pt x="18044" y="27"/>
                      <a:pt x="17789" y="82"/>
                    </a:cubicBezTo>
                    <a:cubicBezTo>
                      <a:pt x="14538" y="796"/>
                      <a:pt x="13110" y="1046"/>
                      <a:pt x="7657" y="1142"/>
                    </a:cubicBezTo>
                    <a:cubicBezTo>
                      <a:pt x="7627" y="1142"/>
                      <a:pt x="7598" y="1142"/>
                      <a:pt x="7569" y="1142"/>
                    </a:cubicBezTo>
                    <a:cubicBezTo>
                      <a:pt x="6019" y="1142"/>
                      <a:pt x="3878" y="519"/>
                      <a:pt x="2402" y="519"/>
                    </a:cubicBezTo>
                    <a:cubicBezTo>
                      <a:pt x="1731" y="519"/>
                      <a:pt x="1197" y="648"/>
                      <a:pt x="918" y="1023"/>
                    </a:cubicBezTo>
                    <a:cubicBezTo>
                      <a:pt x="1" y="2249"/>
                      <a:pt x="846" y="6487"/>
                      <a:pt x="953" y="7892"/>
                    </a:cubicBezTo>
                    <a:cubicBezTo>
                      <a:pt x="993" y="8405"/>
                      <a:pt x="1644" y="8569"/>
                      <a:pt x="2560" y="8569"/>
                    </a:cubicBezTo>
                    <a:cubicBezTo>
                      <a:pt x="4152" y="8569"/>
                      <a:pt x="6542" y="8074"/>
                      <a:pt x="7895" y="8059"/>
                    </a:cubicBezTo>
                    <a:cubicBezTo>
                      <a:pt x="7941" y="8059"/>
                      <a:pt x="7987" y="8059"/>
                      <a:pt x="8035" y="8059"/>
                    </a:cubicBezTo>
                    <a:cubicBezTo>
                      <a:pt x="9413" y="8059"/>
                      <a:pt x="11490" y="8163"/>
                      <a:pt x="13452" y="8163"/>
                    </a:cubicBezTo>
                    <a:cubicBezTo>
                      <a:pt x="14568" y="8163"/>
                      <a:pt x="15647" y="8129"/>
                      <a:pt x="16539" y="8023"/>
                    </a:cubicBezTo>
                    <a:cubicBezTo>
                      <a:pt x="19039" y="7726"/>
                      <a:pt x="20932" y="7785"/>
                      <a:pt x="20611" y="5594"/>
                    </a:cubicBezTo>
                    <a:cubicBezTo>
                      <a:pt x="20314" y="3565"/>
                      <a:pt x="20918" y="0"/>
                      <a:pt x="18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233;p27">
              <a:extLst>
                <a:ext uri="{FF2B5EF4-FFF2-40B4-BE49-F238E27FC236}">
                  <a16:creationId xmlns:a16="http://schemas.microsoft.com/office/drawing/2014/main" id="{A713231F-085F-FA47-9D5A-F018C23AA326}"/>
                </a:ext>
              </a:extLst>
            </p:cNvPr>
            <p:cNvGrpSpPr/>
            <p:nvPr/>
          </p:nvGrpSpPr>
          <p:grpSpPr>
            <a:xfrm>
              <a:off x="5543726" y="2945853"/>
              <a:ext cx="467878" cy="1890764"/>
              <a:chOff x="5543726" y="2945853"/>
              <a:chExt cx="467878" cy="1890764"/>
            </a:xfrm>
          </p:grpSpPr>
          <p:sp>
            <p:nvSpPr>
              <p:cNvPr id="24" name="Google Shape;234;p27">
                <a:extLst>
                  <a:ext uri="{FF2B5EF4-FFF2-40B4-BE49-F238E27FC236}">
                    <a16:creationId xmlns:a16="http://schemas.microsoft.com/office/drawing/2014/main" id="{4B14C4B2-1E30-EB68-9C74-27CB3AC74451}"/>
                  </a:ext>
                </a:extLst>
              </p:cNvPr>
              <p:cNvSpPr/>
              <p:nvPr/>
            </p:nvSpPr>
            <p:spPr>
              <a:xfrm>
                <a:off x="5624751" y="3134458"/>
                <a:ext cx="347115" cy="512319"/>
              </a:xfrm>
              <a:custGeom>
                <a:avLst/>
                <a:gdLst/>
                <a:ahLst/>
                <a:cxnLst/>
                <a:rect l="l" t="t" r="r" b="b"/>
                <a:pathLst>
                  <a:path w="18824" h="27783" extrusionOk="0">
                    <a:moveTo>
                      <a:pt x="6550" y="0"/>
                    </a:moveTo>
                    <a:cubicBezTo>
                      <a:pt x="6074" y="0"/>
                      <a:pt x="3886" y="5160"/>
                      <a:pt x="3388" y="5160"/>
                    </a:cubicBezTo>
                    <a:cubicBezTo>
                      <a:pt x="3353" y="5160"/>
                      <a:pt x="3327" y="5135"/>
                      <a:pt x="3310" y="5082"/>
                    </a:cubicBezTo>
                    <a:cubicBezTo>
                      <a:pt x="2060" y="4439"/>
                      <a:pt x="964" y="3999"/>
                      <a:pt x="0" y="3463"/>
                    </a:cubicBezTo>
                    <a:lnTo>
                      <a:pt x="0" y="3463"/>
                    </a:lnTo>
                    <a:cubicBezTo>
                      <a:pt x="0" y="3463"/>
                      <a:pt x="2107" y="6999"/>
                      <a:pt x="691" y="14321"/>
                    </a:cubicBezTo>
                    <a:cubicBezTo>
                      <a:pt x="1143" y="14941"/>
                      <a:pt x="1524" y="15417"/>
                      <a:pt x="1738" y="15583"/>
                    </a:cubicBezTo>
                    <a:cubicBezTo>
                      <a:pt x="2024" y="15822"/>
                      <a:pt x="1536" y="18703"/>
                      <a:pt x="476" y="26561"/>
                    </a:cubicBezTo>
                    <a:cubicBezTo>
                      <a:pt x="1544" y="26850"/>
                      <a:pt x="5252" y="27783"/>
                      <a:pt x="8901" y="27783"/>
                    </a:cubicBezTo>
                    <a:cubicBezTo>
                      <a:pt x="10214" y="27783"/>
                      <a:pt x="11520" y="27662"/>
                      <a:pt x="12692" y="27347"/>
                    </a:cubicBezTo>
                    <a:cubicBezTo>
                      <a:pt x="12716" y="22263"/>
                      <a:pt x="12716" y="18941"/>
                      <a:pt x="12752" y="18774"/>
                    </a:cubicBezTo>
                    <a:cubicBezTo>
                      <a:pt x="12906" y="18024"/>
                      <a:pt x="13347" y="16715"/>
                      <a:pt x="14014" y="15691"/>
                    </a:cubicBezTo>
                    <a:cubicBezTo>
                      <a:pt x="14680" y="14655"/>
                      <a:pt x="16431" y="11809"/>
                      <a:pt x="16966" y="10571"/>
                    </a:cubicBezTo>
                    <a:cubicBezTo>
                      <a:pt x="17990" y="8214"/>
                      <a:pt x="18538" y="6189"/>
                      <a:pt x="18824" y="4808"/>
                    </a:cubicBezTo>
                    <a:lnTo>
                      <a:pt x="18824" y="4808"/>
                    </a:lnTo>
                    <a:cubicBezTo>
                      <a:pt x="18657" y="5130"/>
                      <a:pt x="18264" y="5094"/>
                      <a:pt x="18098" y="5416"/>
                    </a:cubicBezTo>
                    <a:cubicBezTo>
                      <a:pt x="16947" y="7599"/>
                      <a:pt x="15453" y="9333"/>
                      <a:pt x="14276" y="9333"/>
                    </a:cubicBezTo>
                    <a:cubicBezTo>
                      <a:pt x="14272" y="9333"/>
                      <a:pt x="14268" y="9333"/>
                      <a:pt x="14264" y="9333"/>
                    </a:cubicBezTo>
                    <a:cubicBezTo>
                      <a:pt x="13430" y="9321"/>
                      <a:pt x="15300" y="4773"/>
                      <a:pt x="15347" y="3391"/>
                    </a:cubicBezTo>
                    <a:lnTo>
                      <a:pt x="15347" y="3391"/>
                    </a:lnTo>
                    <a:cubicBezTo>
                      <a:pt x="15204" y="3487"/>
                      <a:pt x="15042" y="3528"/>
                      <a:pt x="14864" y="3528"/>
                    </a:cubicBezTo>
                    <a:cubicBezTo>
                      <a:pt x="13698" y="3528"/>
                      <a:pt x="11890" y="1752"/>
                      <a:pt x="10882" y="1752"/>
                    </a:cubicBezTo>
                    <a:cubicBezTo>
                      <a:pt x="10698" y="1752"/>
                      <a:pt x="10540" y="1811"/>
                      <a:pt x="10418" y="1951"/>
                    </a:cubicBezTo>
                    <a:cubicBezTo>
                      <a:pt x="9720" y="2764"/>
                      <a:pt x="9227" y="3081"/>
                      <a:pt x="8844" y="3081"/>
                    </a:cubicBezTo>
                    <a:cubicBezTo>
                      <a:pt x="7913" y="3081"/>
                      <a:pt x="7625" y="1211"/>
                      <a:pt x="6596" y="22"/>
                    </a:cubicBezTo>
                    <a:cubicBezTo>
                      <a:pt x="6583" y="7"/>
                      <a:pt x="6568" y="0"/>
                      <a:pt x="6550" y="0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35;p27">
                <a:extLst>
                  <a:ext uri="{FF2B5EF4-FFF2-40B4-BE49-F238E27FC236}">
                    <a16:creationId xmlns:a16="http://schemas.microsoft.com/office/drawing/2014/main" id="{C78EF9EA-8BD0-871F-133E-5FAE0218A828}"/>
                  </a:ext>
                </a:extLst>
              </p:cNvPr>
              <p:cNvSpPr/>
              <p:nvPr/>
            </p:nvSpPr>
            <p:spPr>
              <a:xfrm>
                <a:off x="5639669" y="2945853"/>
                <a:ext cx="228140" cy="327107"/>
              </a:xfrm>
              <a:custGeom>
                <a:avLst/>
                <a:gdLst/>
                <a:ahLst/>
                <a:cxnLst/>
                <a:rect l="l" t="t" r="r" b="b"/>
                <a:pathLst>
                  <a:path w="12372" h="17739" extrusionOk="0">
                    <a:moveTo>
                      <a:pt x="4687" y="0"/>
                    </a:moveTo>
                    <a:cubicBezTo>
                      <a:pt x="2846" y="0"/>
                      <a:pt x="1964" y="1219"/>
                      <a:pt x="1715" y="1547"/>
                    </a:cubicBezTo>
                    <a:cubicBezTo>
                      <a:pt x="1668" y="1606"/>
                      <a:pt x="1632" y="1832"/>
                      <a:pt x="1584" y="2166"/>
                    </a:cubicBezTo>
                    <a:cubicBezTo>
                      <a:pt x="1429" y="3297"/>
                      <a:pt x="1251" y="5773"/>
                      <a:pt x="953" y="8369"/>
                    </a:cubicBezTo>
                    <a:cubicBezTo>
                      <a:pt x="810" y="9583"/>
                      <a:pt x="644" y="10822"/>
                      <a:pt x="453" y="11953"/>
                    </a:cubicBezTo>
                    <a:cubicBezTo>
                      <a:pt x="417" y="12155"/>
                      <a:pt x="382" y="12334"/>
                      <a:pt x="370" y="12512"/>
                    </a:cubicBezTo>
                    <a:cubicBezTo>
                      <a:pt x="1" y="13381"/>
                      <a:pt x="727" y="15429"/>
                      <a:pt x="727" y="15429"/>
                    </a:cubicBezTo>
                    <a:cubicBezTo>
                      <a:pt x="1135" y="16105"/>
                      <a:pt x="1782" y="16355"/>
                      <a:pt x="2421" y="16355"/>
                    </a:cubicBezTo>
                    <a:cubicBezTo>
                      <a:pt x="2751" y="16355"/>
                      <a:pt x="3078" y="16289"/>
                      <a:pt x="3370" y="16179"/>
                    </a:cubicBezTo>
                    <a:cubicBezTo>
                      <a:pt x="4585" y="15727"/>
                      <a:pt x="5478" y="13334"/>
                      <a:pt x="6073" y="10667"/>
                    </a:cubicBezTo>
                    <a:lnTo>
                      <a:pt x="6073" y="10667"/>
                    </a:lnTo>
                    <a:cubicBezTo>
                      <a:pt x="5954" y="11464"/>
                      <a:pt x="5823" y="12250"/>
                      <a:pt x="5680" y="12953"/>
                    </a:cubicBezTo>
                    <a:cubicBezTo>
                      <a:pt x="5489" y="13929"/>
                      <a:pt x="4632" y="15965"/>
                      <a:pt x="4799" y="16489"/>
                    </a:cubicBezTo>
                    <a:cubicBezTo>
                      <a:pt x="5085" y="17422"/>
                      <a:pt x="5799" y="17738"/>
                      <a:pt x="6512" y="17738"/>
                    </a:cubicBezTo>
                    <a:cubicBezTo>
                      <a:pt x="6808" y="17738"/>
                      <a:pt x="7105" y="17684"/>
                      <a:pt x="7371" y="17596"/>
                    </a:cubicBezTo>
                    <a:cubicBezTo>
                      <a:pt x="8621" y="17168"/>
                      <a:pt x="10359" y="13334"/>
                      <a:pt x="10859" y="10833"/>
                    </a:cubicBezTo>
                    <a:cubicBezTo>
                      <a:pt x="10943" y="10464"/>
                      <a:pt x="11014" y="10095"/>
                      <a:pt x="11085" y="9726"/>
                    </a:cubicBezTo>
                    <a:cubicBezTo>
                      <a:pt x="11502" y="7619"/>
                      <a:pt x="12371" y="3392"/>
                      <a:pt x="12288" y="2987"/>
                    </a:cubicBezTo>
                    <a:cubicBezTo>
                      <a:pt x="12205" y="2523"/>
                      <a:pt x="11990" y="1320"/>
                      <a:pt x="10192" y="1213"/>
                    </a:cubicBezTo>
                    <a:cubicBezTo>
                      <a:pt x="10086" y="1207"/>
                      <a:pt x="9983" y="1204"/>
                      <a:pt x="9883" y="1204"/>
                    </a:cubicBezTo>
                    <a:cubicBezTo>
                      <a:pt x="8844" y="1204"/>
                      <a:pt x="8106" y="1522"/>
                      <a:pt x="7704" y="1761"/>
                    </a:cubicBezTo>
                    <a:cubicBezTo>
                      <a:pt x="7704" y="1761"/>
                      <a:pt x="7457" y="2322"/>
                      <a:pt x="7387" y="2322"/>
                    </a:cubicBezTo>
                    <a:cubicBezTo>
                      <a:pt x="7379" y="2322"/>
                      <a:pt x="7373" y="2314"/>
                      <a:pt x="7371" y="2297"/>
                    </a:cubicBezTo>
                    <a:cubicBezTo>
                      <a:pt x="7323" y="1868"/>
                      <a:pt x="7037" y="165"/>
                      <a:pt x="4989" y="11"/>
                    </a:cubicBezTo>
                    <a:cubicBezTo>
                      <a:pt x="4886" y="3"/>
                      <a:pt x="4785" y="0"/>
                      <a:pt x="4687" y="0"/>
                    </a:cubicBezTo>
                    <a:close/>
                  </a:path>
                </a:pathLst>
              </a:custGeom>
              <a:solidFill>
                <a:srgbClr val="EF6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36;p27">
                <a:extLst>
                  <a:ext uri="{FF2B5EF4-FFF2-40B4-BE49-F238E27FC236}">
                    <a16:creationId xmlns:a16="http://schemas.microsoft.com/office/drawing/2014/main" id="{5D7EC567-F25B-11D9-BBFB-CCEF2B5E940A}"/>
                  </a:ext>
                </a:extLst>
              </p:cNvPr>
              <p:cNvSpPr/>
              <p:nvPr/>
            </p:nvSpPr>
            <p:spPr>
              <a:xfrm>
                <a:off x="5543726" y="3469457"/>
                <a:ext cx="333967" cy="1367160"/>
              </a:xfrm>
              <a:custGeom>
                <a:avLst/>
                <a:gdLst/>
                <a:ahLst/>
                <a:cxnLst/>
                <a:rect l="l" t="t" r="r" b="b"/>
                <a:pathLst>
                  <a:path w="18111" h="74141" extrusionOk="0">
                    <a:moveTo>
                      <a:pt x="5227" y="0"/>
                    </a:moveTo>
                    <a:cubicBezTo>
                      <a:pt x="4716" y="3143"/>
                      <a:pt x="1" y="73926"/>
                      <a:pt x="1" y="73926"/>
                    </a:cubicBezTo>
                    <a:lnTo>
                      <a:pt x="1679" y="74140"/>
                    </a:lnTo>
                    <a:lnTo>
                      <a:pt x="17253" y="73700"/>
                    </a:lnTo>
                    <a:cubicBezTo>
                      <a:pt x="17467" y="66663"/>
                      <a:pt x="18110" y="775"/>
                      <a:pt x="18110" y="774"/>
                    </a:cubicBezTo>
                    <a:lnTo>
                      <a:pt x="18110" y="774"/>
                    </a:lnTo>
                    <a:cubicBezTo>
                      <a:pt x="17991" y="810"/>
                      <a:pt x="17860" y="834"/>
                      <a:pt x="17741" y="869"/>
                    </a:cubicBezTo>
                    <a:cubicBezTo>
                      <a:pt x="16569" y="1184"/>
                      <a:pt x="15263" y="1305"/>
                      <a:pt x="13950" y="1305"/>
                    </a:cubicBezTo>
                    <a:cubicBezTo>
                      <a:pt x="10302" y="1305"/>
                      <a:pt x="6596" y="372"/>
                      <a:pt x="5537" y="83"/>
                    </a:cubicBezTo>
                    <a:cubicBezTo>
                      <a:pt x="5335" y="24"/>
                      <a:pt x="5227" y="0"/>
                      <a:pt x="5227" y="0"/>
                    </a:cubicBezTo>
                    <a:close/>
                  </a:path>
                </a:pathLst>
              </a:custGeom>
              <a:solidFill>
                <a:srgbClr val="EAE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37;p27">
                <a:extLst>
                  <a:ext uri="{FF2B5EF4-FFF2-40B4-BE49-F238E27FC236}">
                    <a16:creationId xmlns:a16="http://schemas.microsoft.com/office/drawing/2014/main" id="{B91E1783-2994-8E2C-03AD-C24183192BEF}"/>
                  </a:ext>
                </a:extLst>
              </p:cNvPr>
              <p:cNvSpPr/>
              <p:nvPr/>
            </p:nvSpPr>
            <p:spPr>
              <a:xfrm>
                <a:off x="5628697" y="3459795"/>
                <a:ext cx="252278" cy="107376"/>
              </a:xfrm>
              <a:custGeom>
                <a:avLst/>
                <a:gdLst/>
                <a:ahLst/>
                <a:cxnLst/>
                <a:rect l="l" t="t" r="r" b="b"/>
                <a:pathLst>
                  <a:path w="13681" h="5823" extrusionOk="0">
                    <a:moveTo>
                      <a:pt x="477" y="0"/>
                    </a:moveTo>
                    <a:cubicBezTo>
                      <a:pt x="405" y="560"/>
                      <a:pt x="238" y="2262"/>
                      <a:pt x="0" y="4775"/>
                    </a:cubicBezTo>
                    <a:lnTo>
                      <a:pt x="13645" y="5822"/>
                    </a:lnTo>
                    <a:cubicBezTo>
                      <a:pt x="13681" y="3417"/>
                      <a:pt x="13645" y="953"/>
                      <a:pt x="13645" y="953"/>
                    </a:cubicBezTo>
                    <a:cubicBezTo>
                      <a:pt x="13526" y="1000"/>
                      <a:pt x="13407" y="1036"/>
                      <a:pt x="13276" y="1084"/>
                    </a:cubicBezTo>
                    <a:cubicBezTo>
                      <a:pt x="12081" y="1470"/>
                      <a:pt x="10749" y="1619"/>
                      <a:pt x="9408" y="1619"/>
                    </a:cubicBezTo>
                    <a:cubicBezTo>
                      <a:pt x="5674" y="1619"/>
                      <a:pt x="1873" y="467"/>
                      <a:pt x="786" y="107"/>
                    </a:cubicBezTo>
                    <a:cubicBezTo>
                      <a:pt x="596" y="36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8;p27">
                <a:extLst>
                  <a:ext uri="{FF2B5EF4-FFF2-40B4-BE49-F238E27FC236}">
                    <a16:creationId xmlns:a16="http://schemas.microsoft.com/office/drawing/2014/main" id="{CF7530FA-3064-60FF-0813-6BC945A9F3A1}"/>
                  </a:ext>
                </a:extLst>
              </p:cNvPr>
              <p:cNvSpPr/>
              <p:nvPr/>
            </p:nvSpPr>
            <p:spPr>
              <a:xfrm>
                <a:off x="5781933" y="3010873"/>
                <a:ext cx="229670" cy="309091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16762" extrusionOk="0">
                    <a:moveTo>
                      <a:pt x="179" y="10771"/>
                    </a:moveTo>
                    <a:cubicBezTo>
                      <a:pt x="175" y="10775"/>
                      <a:pt x="171" y="10779"/>
                      <a:pt x="168" y="10784"/>
                    </a:cubicBezTo>
                    <a:cubicBezTo>
                      <a:pt x="175" y="10777"/>
                      <a:pt x="177" y="10774"/>
                      <a:pt x="179" y="10771"/>
                    </a:cubicBezTo>
                    <a:close/>
                    <a:moveTo>
                      <a:pt x="6699" y="0"/>
                    </a:moveTo>
                    <a:cubicBezTo>
                      <a:pt x="5735" y="0"/>
                      <a:pt x="5062" y="519"/>
                      <a:pt x="4835" y="688"/>
                    </a:cubicBezTo>
                    <a:cubicBezTo>
                      <a:pt x="4787" y="735"/>
                      <a:pt x="4680" y="926"/>
                      <a:pt x="4549" y="1235"/>
                    </a:cubicBezTo>
                    <a:cubicBezTo>
                      <a:pt x="4085" y="2247"/>
                      <a:pt x="3204" y="4533"/>
                      <a:pt x="2180" y="6879"/>
                    </a:cubicBezTo>
                    <a:cubicBezTo>
                      <a:pt x="1715" y="7974"/>
                      <a:pt x="1203" y="9093"/>
                      <a:pt x="703" y="10093"/>
                    </a:cubicBezTo>
                    <a:cubicBezTo>
                      <a:pt x="620" y="10272"/>
                      <a:pt x="537" y="10427"/>
                      <a:pt x="465" y="10594"/>
                    </a:cubicBezTo>
                    <a:cubicBezTo>
                      <a:pt x="430" y="10570"/>
                      <a:pt x="382" y="10546"/>
                      <a:pt x="334" y="10534"/>
                    </a:cubicBezTo>
                    <a:cubicBezTo>
                      <a:pt x="287" y="10605"/>
                      <a:pt x="239" y="10689"/>
                      <a:pt x="180" y="10760"/>
                    </a:cubicBezTo>
                    <a:cubicBezTo>
                      <a:pt x="180" y="10765"/>
                      <a:pt x="180" y="10768"/>
                      <a:pt x="179" y="10771"/>
                    </a:cubicBezTo>
                    <a:lnTo>
                      <a:pt x="179" y="10771"/>
                    </a:lnTo>
                    <a:cubicBezTo>
                      <a:pt x="259" y="10673"/>
                      <a:pt x="296" y="10635"/>
                      <a:pt x="304" y="10635"/>
                    </a:cubicBezTo>
                    <a:cubicBezTo>
                      <a:pt x="323" y="10635"/>
                      <a:pt x="201" y="10821"/>
                      <a:pt x="96" y="10975"/>
                    </a:cubicBezTo>
                    <a:cubicBezTo>
                      <a:pt x="60" y="11070"/>
                      <a:pt x="25" y="11165"/>
                      <a:pt x="13" y="11236"/>
                    </a:cubicBezTo>
                    <a:cubicBezTo>
                      <a:pt x="13" y="11284"/>
                      <a:pt x="13" y="11332"/>
                      <a:pt x="13" y="11391"/>
                    </a:cubicBezTo>
                    <a:cubicBezTo>
                      <a:pt x="1" y="11725"/>
                      <a:pt x="13" y="12058"/>
                      <a:pt x="1" y="12391"/>
                    </a:cubicBezTo>
                    <a:cubicBezTo>
                      <a:pt x="1" y="12796"/>
                      <a:pt x="430" y="13534"/>
                      <a:pt x="394" y="13927"/>
                    </a:cubicBezTo>
                    <a:cubicBezTo>
                      <a:pt x="652" y="14995"/>
                      <a:pt x="1558" y="15404"/>
                      <a:pt x="2337" y="15404"/>
                    </a:cubicBezTo>
                    <a:cubicBezTo>
                      <a:pt x="2348" y="15404"/>
                      <a:pt x="2359" y="15404"/>
                      <a:pt x="2370" y="15404"/>
                    </a:cubicBezTo>
                    <a:cubicBezTo>
                      <a:pt x="3537" y="15380"/>
                      <a:pt x="4525" y="13058"/>
                      <a:pt x="5811" y="10736"/>
                    </a:cubicBezTo>
                    <a:lnTo>
                      <a:pt x="5811" y="10736"/>
                    </a:lnTo>
                    <a:cubicBezTo>
                      <a:pt x="5478" y="11463"/>
                      <a:pt x="5133" y="12153"/>
                      <a:pt x="4811" y="12772"/>
                    </a:cubicBezTo>
                    <a:cubicBezTo>
                      <a:pt x="4359" y="13630"/>
                      <a:pt x="4168" y="14320"/>
                      <a:pt x="4144" y="14868"/>
                    </a:cubicBezTo>
                    <a:cubicBezTo>
                      <a:pt x="4097" y="16249"/>
                      <a:pt x="5144" y="16749"/>
                      <a:pt x="5978" y="16761"/>
                    </a:cubicBezTo>
                    <a:cubicBezTo>
                      <a:pt x="5981" y="16761"/>
                      <a:pt x="5985" y="16761"/>
                      <a:pt x="5988" y="16761"/>
                    </a:cubicBezTo>
                    <a:cubicBezTo>
                      <a:pt x="7165" y="16761"/>
                      <a:pt x="8636" y="14671"/>
                      <a:pt x="9788" y="12487"/>
                    </a:cubicBezTo>
                    <a:cubicBezTo>
                      <a:pt x="9966" y="12165"/>
                      <a:pt x="10133" y="11832"/>
                      <a:pt x="10300" y="11510"/>
                    </a:cubicBezTo>
                    <a:cubicBezTo>
                      <a:pt x="11276" y="9665"/>
                      <a:pt x="12157" y="7927"/>
                      <a:pt x="12217" y="7522"/>
                    </a:cubicBezTo>
                    <a:cubicBezTo>
                      <a:pt x="12276" y="7057"/>
                      <a:pt x="12455" y="5855"/>
                      <a:pt x="10967" y="5152"/>
                    </a:cubicBezTo>
                    <a:cubicBezTo>
                      <a:pt x="10356" y="4862"/>
                      <a:pt x="9806" y="4777"/>
                      <a:pt x="9372" y="4777"/>
                    </a:cubicBezTo>
                    <a:cubicBezTo>
                      <a:pt x="9112" y="4777"/>
                      <a:pt x="8893" y="4807"/>
                      <a:pt x="8728" y="4843"/>
                    </a:cubicBezTo>
                    <a:cubicBezTo>
                      <a:pt x="9097" y="4021"/>
                      <a:pt x="9347" y="3438"/>
                      <a:pt x="9383" y="3271"/>
                    </a:cubicBezTo>
                    <a:cubicBezTo>
                      <a:pt x="9466" y="2855"/>
                      <a:pt x="9716" y="1152"/>
                      <a:pt x="8038" y="330"/>
                    </a:cubicBezTo>
                    <a:cubicBezTo>
                      <a:pt x="7549" y="89"/>
                      <a:pt x="7099" y="0"/>
                      <a:pt x="6699" y="0"/>
                    </a:cubicBezTo>
                    <a:close/>
                  </a:path>
                </a:pathLst>
              </a:custGeom>
              <a:solidFill>
                <a:srgbClr val="EF6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9;p27">
                <a:extLst>
                  <a:ext uri="{FF2B5EF4-FFF2-40B4-BE49-F238E27FC236}">
                    <a16:creationId xmlns:a16="http://schemas.microsoft.com/office/drawing/2014/main" id="{2C6B43FC-F3A4-5ADA-8CBC-F32960B2C9E0}"/>
                  </a:ext>
                </a:extLst>
              </p:cNvPr>
              <p:cNvSpPr/>
              <p:nvPr/>
            </p:nvSpPr>
            <p:spPr>
              <a:xfrm>
                <a:off x="5548557" y="3112201"/>
                <a:ext cx="257109" cy="286355"/>
              </a:xfrm>
              <a:custGeom>
                <a:avLst/>
                <a:gdLst/>
                <a:ahLst/>
                <a:cxnLst/>
                <a:rect l="l" t="t" r="r" b="b"/>
                <a:pathLst>
                  <a:path w="13943" h="15529" extrusionOk="0">
                    <a:moveTo>
                      <a:pt x="4502" y="0"/>
                    </a:moveTo>
                    <a:cubicBezTo>
                      <a:pt x="4251" y="0"/>
                      <a:pt x="4013" y="25"/>
                      <a:pt x="3751" y="50"/>
                    </a:cubicBezTo>
                    <a:cubicBezTo>
                      <a:pt x="2715" y="157"/>
                      <a:pt x="1608" y="396"/>
                      <a:pt x="703" y="3205"/>
                    </a:cubicBezTo>
                    <a:cubicBezTo>
                      <a:pt x="1" y="5384"/>
                      <a:pt x="894" y="8956"/>
                      <a:pt x="1977" y="11385"/>
                    </a:cubicBezTo>
                    <a:cubicBezTo>
                      <a:pt x="3191" y="14112"/>
                      <a:pt x="4823" y="15528"/>
                      <a:pt x="4823" y="15528"/>
                    </a:cubicBezTo>
                    <a:cubicBezTo>
                      <a:pt x="10168" y="9992"/>
                      <a:pt x="4692" y="5444"/>
                      <a:pt x="4692" y="5444"/>
                    </a:cubicBezTo>
                    <a:lnTo>
                      <a:pt x="4692" y="5444"/>
                    </a:lnTo>
                    <a:cubicBezTo>
                      <a:pt x="5668" y="5980"/>
                      <a:pt x="6394" y="6575"/>
                      <a:pt x="7644" y="7218"/>
                    </a:cubicBezTo>
                    <a:cubicBezTo>
                      <a:pt x="8406" y="7611"/>
                      <a:pt x="9204" y="7932"/>
                      <a:pt x="10014" y="8063"/>
                    </a:cubicBezTo>
                    <a:cubicBezTo>
                      <a:pt x="10323" y="8111"/>
                      <a:pt x="10698" y="8144"/>
                      <a:pt x="11097" y="8144"/>
                    </a:cubicBezTo>
                    <a:cubicBezTo>
                      <a:pt x="11496" y="8144"/>
                      <a:pt x="11919" y="8111"/>
                      <a:pt x="12324" y="8027"/>
                    </a:cubicBezTo>
                    <a:cubicBezTo>
                      <a:pt x="12324" y="8027"/>
                      <a:pt x="13478" y="7837"/>
                      <a:pt x="13705" y="6480"/>
                    </a:cubicBezTo>
                    <a:cubicBezTo>
                      <a:pt x="13943" y="5122"/>
                      <a:pt x="13586" y="5718"/>
                      <a:pt x="13490" y="5349"/>
                    </a:cubicBezTo>
                    <a:cubicBezTo>
                      <a:pt x="13359" y="5265"/>
                      <a:pt x="13240" y="5182"/>
                      <a:pt x="13121" y="5099"/>
                    </a:cubicBezTo>
                    <a:cubicBezTo>
                      <a:pt x="12871" y="4979"/>
                      <a:pt x="12597" y="4849"/>
                      <a:pt x="12335" y="4670"/>
                    </a:cubicBezTo>
                    <a:cubicBezTo>
                      <a:pt x="11526" y="4134"/>
                      <a:pt x="9883" y="2801"/>
                      <a:pt x="8490" y="1789"/>
                    </a:cubicBezTo>
                    <a:cubicBezTo>
                      <a:pt x="7835" y="1300"/>
                      <a:pt x="7228" y="896"/>
                      <a:pt x="6787" y="681"/>
                    </a:cubicBezTo>
                    <a:cubicBezTo>
                      <a:pt x="6359" y="467"/>
                      <a:pt x="6001" y="312"/>
                      <a:pt x="5692" y="205"/>
                    </a:cubicBezTo>
                    <a:cubicBezTo>
                      <a:pt x="5211" y="47"/>
                      <a:pt x="4844" y="0"/>
                      <a:pt x="4502" y="0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40;p27">
              <a:extLst>
                <a:ext uri="{FF2B5EF4-FFF2-40B4-BE49-F238E27FC236}">
                  <a16:creationId xmlns:a16="http://schemas.microsoft.com/office/drawing/2014/main" id="{4C3211C1-5A47-C075-0435-82C56756841D}"/>
                </a:ext>
              </a:extLst>
            </p:cNvPr>
            <p:cNvGrpSpPr/>
            <p:nvPr/>
          </p:nvGrpSpPr>
          <p:grpSpPr>
            <a:xfrm>
              <a:off x="5783925" y="2104713"/>
              <a:ext cx="850988" cy="2739797"/>
              <a:chOff x="5783925" y="2104713"/>
              <a:chExt cx="850988" cy="2739797"/>
            </a:xfrm>
          </p:grpSpPr>
          <p:sp>
            <p:nvSpPr>
              <p:cNvPr id="18" name="Google Shape;241;p27">
                <a:extLst>
                  <a:ext uri="{FF2B5EF4-FFF2-40B4-BE49-F238E27FC236}">
                    <a16:creationId xmlns:a16="http://schemas.microsoft.com/office/drawing/2014/main" id="{34C8E455-2BB2-A7AF-28FB-7154A92E3675}"/>
                  </a:ext>
                </a:extLst>
              </p:cNvPr>
              <p:cNvSpPr/>
              <p:nvPr/>
            </p:nvSpPr>
            <p:spPr>
              <a:xfrm>
                <a:off x="5783925" y="2104713"/>
                <a:ext cx="850988" cy="2733656"/>
              </a:xfrm>
              <a:custGeom>
                <a:avLst/>
                <a:gdLst/>
                <a:ahLst/>
                <a:cxnLst/>
                <a:rect l="l" t="t" r="r" b="b"/>
                <a:pathLst>
                  <a:path w="46149" h="148246" extrusionOk="0">
                    <a:moveTo>
                      <a:pt x="23212" y="0"/>
                    </a:moveTo>
                    <a:cubicBezTo>
                      <a:pt x="21343" y="0"/>
                      <a:pt x="20717" y="1711"/>
                      <a:pt x="20693" y="3132"/>
                    </a:cubicBezTo>
                    <a:cubicBezTo>
                      <a:pt x="20657" y="4585"/>
                      <a:pt x="20622" y="6930"/>
                      <a:pt x="20467" y="8312"/>
                    </a:cubicBezTo>
                    <a:cubicBezTo>
                      <a:pt x="20300" y="9693"/>
                      <a:pt x="20157" y="13610"/>
                      <a:pt x="20169" y="15420"/>
                    </a:cubicBezTo>
                    <a:cubicBezTo>
                      <a:pt x="20193" y="17229"/>
                      <a:pt x="20824" y="22313"/>
                      <a:pt x="19491" y="22397"/>
                    </a:cubicBezTo>
                    <a:cubicBezTo>
                      <a:pt x="19481" y="22397"/>
                      <a:pt x="19470" y="22398"/>
                      <a:pt x="19460" y="22398"/>
                    </a:cubicBezTo>
                    <a:cubicBezTo>
                      <a:pt x="18123" y="22398"/>
                      <a:pt x="16654" y="16183"/>
                      <a:pt x="16204" y="14848"/>
                    </a:cubicBezTo>
                    <a:cubicBezTo>
                      <a:pt x="15752" y="13515"/>
                      <a:pt x="15038" y="10609"/>
                      <a:pt x="14585" y="9455"/>
                    </a:cubicBezTo>
                    <a:cubicBezTo>
                      <a:pt x="14152" y="8377"/>
                      <a:pt x="13491" y="3930"/>
                      <a:pt x="11228" y="3930"/>
                    </a:cubicBezTo>
                    <a:cubicBezTo>
                      <a:pt x="11065" y="3930"/>
                      <a:pt x="10895" y="3953"/>
                      <a:pt x="10716" y="4002"/>
                    </a:cubicBezTo>
                    <a:cubicBezTo>
                      <a:pt x="8049" y="4728"/>
                      <a:pt x="8835" y="7335"/>
                      <a:pt x="9227" y="8907"/>
                    </a:cubicBezTo>
                    <a:cubicBezTo>
                      <a:pt x="9608" y="10490"/>
                      <a:pt x="11109" y="16372"/>
                      <a:pt x="11597" y="18670"/>
                    </a:cubicBezTo>
                    <a:cubicBezTo>
                      <a:pt x="12097" y="20968"/>
                      <a:pt x="14228" y="28314"/>
                      <a:pt x="13264" y="30886"/>
                    </a:cubicBezTo>
                    <a:cubicBezTo>
                      <a:pt x="12822" y="32053"/>
                      <a:pt x="12488" y="32511"/>
                      <a:pt x="12144" y="32511"/>
                    </a:cubicBezTo>
                    <a:cubicBezTo>
                      <a:pt x="12043" y="32511"/>
                      <a:pt x="11941" y="32471"/>
                      <a:pt x="11835" y="32398"/>
                    </a:cubicBezTo>
                    <a:cubicBezTo>
                      <a:pt x="11823" y="32386"/>
                      <a:pt x="11799" y="32374"/>
                      <a:pt x="11787" y="32362"/>
                    </a:cubicBezTo>
                    <a:cubicBezTo>
                      <a:pt x="11775" y="32350"/>
                      <a:pt x="11763" y="32338"/>
                      <a:pt x="11752" y="32338"/>
                    </a:cubicBezTo>
                    <a:cubicBezTo>
                      <a:pt x="11728" y="32315"/>
                      <a:pt x="11716" y="32303"/>
                      <a:pt x="11692" y="32279"/>
                    </a:cubicBezTo>
                    <a:cubicBezTo>
                      <a:pt x="11680" y="32267"/>
                      <a:pt x="11668" y="32255"/>
                      <a:pt x="11644" y="32243"/>
                    </a:cubicBezTo>
                    <a:cubicBezTo>
                      <a:pt x="11632" y="32219"/>
                      <a:pt x="11609" y="32195"/>
                      <a:pt x="11585" y="32172"/>
                    </a:cubicBezTo>
                    <a:cubicBezTo>
                      <a:pt x="11573" y="32160"/>
                      <a:pt x="11561" y="32148"/>
                      <a:pt x="11549" y="32136"/>
                    </a:cubicBezTo>
                    <a:cubicBezTo>
                      <a:pt x="11537" y="32112"/>
                      <a:pt x="11513" y="32100"/>
                      <a:pt x="11502" y="32076"/>
                    </a:cubicBezTo>
                    <a:cubicBezTo>
                      <a:pt x="11263" y="31803"/>
                      <a:pt x="10990" y="31410"/>
                      <a:pt x="10668" y="30945"/>
                    </a:cubicBezTo>
                    <a:cubicBezTo>
                      <a:pt x="9501" y="29290"/>
                      <a:pt x="8239" y="26552"/>
                      <a:pt x="6251" y="25147"/>
                    </a:cubicBezTo>
                    <a:cubicBezTo>
                      <a:pt x="5441" y="24587"/>
                      <a:pt x="4060" y="23897"/>
                      <a:pt x="2846" y="23873"/>
                    </a:cubicBezTo>
                    <a:lnTo>
                      <a:pt x="2834" y="23873"/>
                    </a:lnTo>
                    <a:cubicBezTo>
                      <a:pt x="2750" y="23873"/>
                      <a:pt x="2667" y="23873"/>
                      <a:pt x="2596" y="23885"/>
                    </a:cubicBezTo>
                    <a:cubicBezTo>
                      <a:pt x="2131" y="23921"/>
                      <a:pt x="1703" y="24052"/>
                      <a:pt x="1345" y="24349"/>
                    </a:cubicBezTo>
                    <a:cubicBezTo>
                      <a:pt x="0" y="25468"/>
                      <a:pt x="1369" y="26040"/>
                      <a:pt x="2179" y="27445"/>
                    </a:cubicBezTo>
                    <a:cubicBezTo>
                      <a:pt x="3000" y="28850"/>
                      <a:pt x="4774" y="32922"/>
                      <a:pt x="5834" y="34279"/>
                    </a:cubicBezTo>
                    <a:cubicBezTo>
                      <a:pt x="6882" y="35624"/>
                      <a:pt x="7108" y="37875"/>
                      <a:pt x="7656" y="38958"/>
                    </a:cubicBezTo>
                    <a:cubicBezTo>
                      <a:pt x="7930" y="39482"/>
                      <a:pt x="8263" y="40030"/>
                      <a:pt x="8644" y="40577"/>
                    </a:cubicBezTo>
                    <a:cubicBezTo>
                      <a:pt x="8739" y="40708"/>
                      <a:pt x="8835" y="40851"/>
                      <a:pt x="8930" y="40982"/>
                    </a:cubicBezTo>
                    <a:cubicBezTo>
                      <a:pt x="10013" y="42482"/>
                      <a:pt x="11299" y="43935"/>
                      <a:pt x="11990" y="44899"/>
                    </a:cubicBezTo>
                    <a:cubicBezTo>
                      <a:pt x="11990" y="44911"/>
                      <a:pt x="12002" y="44923"/>
                      <a:pt x="12002" y="44923"/>
                    </a:cubicBezTo>
                    <a:cubicBezTo>
                      <a:pt x="13014" y="46328"/>
                      <a:pt x="15466" y="48495"/>
                      <a:pt x="15931" y="49459"/>
                    </a:cubicBezTo>
                    <a:cubicBezTo>
                      <a:pt x="16050" y="49733"/>
                      <a:pt x="16169" y="50174"/>
                      <a:pt x="16264" y="50472"/>
                    </a:cubicBezTo>
                    <a:cubicBezTo>
                      <a:pt x="16288" y="50626"/>
                      <a:pt x="16300" y="50531"/>
                      <a:pt x="16312" y="50591"/>
                    </a:cubicBezTo>
                    <a:cubicBezTo>
                      <a:pt x="16335" y="50650"/>
                      <a:pt x="16347" y="50662"/>
                      <a:pt x="16359" y="50722"/>
                    </a:cubicBezTo>
                    <a:cubicBezTo>
                      <a:pt x="16371" y="50793"/>
                      <a:pt x="16383" y="50841"/>
                      <a:pt x="16407" y="50912"/>
                    </a:cubicBezTo>
                    <a:cubicBezTo>
                      <a:pt x="16419" y="50972"/>
                      <a:pt x="16431" y="51019"/>
                      <a:pt x="16443" y="51091"/>
                    </a:cubicBezTo>
                    <a:cubicBezTo>
                      <a:pt x="16455" y="51162"/>
                      <a:pt x="16466" y="51234"/>
                      <a:pt x="16478" y="51305"/>
                    </a:cubicBezTo>
                    <a:cubicBezTo>
                      <a:pt x="16490" y="51376"/>
                      <a:pt x="16514" y="51436"/>
                      <a:pt x="16514" y="51507"/>
                    </a:cubicBezTo>
                    <a:cubicBezTo>
                      <a:pt x="16538" y="51579"/>
                      <a:pt x="16550" y="51662"/>
                      <a:pt x="16562" y="51745"/>
                    </a:cubicBezTo>
                    <a:cubicBezTo>
                      <a:pt x="16574" y="51817"/>
                      <a:pt x="16574" y="51888"/>
                      <a:pt x="16585" y="51960"/>
                    </a:cubicBezTo>
                    <a:cubicBezTo>
                      <a:pt x="16597" y="52043"/>
                      <a:pt x="16609" y="52126"/>
                      <a:pt x="16621" y="52210"/>
                    </a:cubicBezTo>
                    <a:cubicBezTo>
                      <a:pt x="16633" y="52281"/>
                      <a:pt x="16645" y="52365"/>
                      <a:pt x="16645" y="52448"/>
                    </a:cubicBezTo>
                    <a:cubicBezTo>
                      <a:pt x="16657" y="52531"/>
                      <a:pt x="16669" y="52615"/>
                      <a:pt x="16681" y="52710"/>
                    </a:cubicBezTo>
                    <a:cubicBezTo>
                      <a:pt x="16693" y="52793"/>
                      <a:pt x="16693" y="52877"/>
                      <a:pt x="16705" y="52960"/>
                    </a:cubicBezTo>
                    <a:cubicBezTo>
                      <a:pt x="16716" y="53043"/>
                      <a:pt x="16716" y="53139"/>
                      <a:pt x="16728" y="53234"/>
                    </a:cubicBezTo>
                    <a:cubicBezTo>
                      <a:pt x="16740" y="53317"/>
                      <a:pt x="16740" y="53412"/>
                      <a:pt x="16752" y="53496"/>
                    </a:cubicBezTo>
                    <a:cubicBezTo>
                      <a:pt x="16752" y="53591"/>
                      <a:pt x="16764" y="53698"/>
                      <a:pt x="16776" y="53793"/>
                    </a:cubicBezTo>
                    <a:cubicBezTo>
                      <a:pt x="16776" y="53889"/>
                      <a:pt x="16788" y="53984"/>
                      <a:pt x="16788" y="54067"/>
                    </a:cubicBezTo>
                    <a:cubicBezTo>
                      <a:pt x="16800" y="54174"/>
                      <a:pt x="16800" y="54282"/>
                      <a:pt x="16800" y="54377"/>
                    </a:cubicBezTo>
                    <a:cubicBezTo>
                      <a:pt x="16812" y="54472"/>
                      <a:pt x="16812" y="54579"/>
                      <a:pt x="16824" y="54674"/>
                    </a:cubicBezTo>
                    <a:cubicBezTo>
                      <a:pt x="16824" y="54782"/>
                      <a:pt x="16836" y="54889"/>
                      <a:pt x="16836" y="54996"/>
                    </a:cubicBezTo>
                    <a:cubicBezTo>
                      <a:pt x="16836" y="55103"/>
                      <a:pt x="16847" y="55198"/>
                      <a:pt x="16847" y="55305"/>
                    </a:cubicBezTo>
                    <a:cubicBezTo>
                      <a:pt x="16847" y="55413"/>
                      <a:pt x="16847" y="55532"/>
                      <a:pt x="16859" y="55651"/>
                    </a:cubicBezTo>
                    <a:cubicBezTo>
                      <a:pt x="16859" y="55746"/>
                      <a:pt x="16859" y="55853"/>
                      <a:pt x="16859" y="55960"/>
                    </a:cubicBezTo>
                    <a:cubicBezTo>
                      <a:pt x="16871" y="56079"/>
                      <a:pt x="16871" y="56198"/>
                      <a:pt x="16871" y="56317"/>
                    </a:cubicBezTo>
                    <a:cubicBezTo>
                      <a:pt x="16871" y="56437"/>
                      <a:pt x="16871" y="56544"/>
                      <a:pt x="16871" y="56651"/>
                    </a:cubicBezTo>
                    <a:cubicBezTo>
                      <a:pt x="16871" y="56782"/>
                      <a:pt x="16895" y="59175"/>
                      <a:pt x="16895" y="59318"/>
                    </a:cubicBezTo>
                    <a:cubicBezTo>
                      <a:pt x="16895" y="59449"/>
                      <a:pt x="16871" y="59580"/>
                      <a:pt x="16871" y="59711"/>
                    </a:cubicBezTo>
                    <a:cubicBezTo>
                      <a:pt x="16871" y="59854"/>
                      <a:pt x="16859" y="59996"/>
                      <a:pt x="16859" y="60139"/>
                    </a:cubicBezTo>
                    <a:cubicBezTo>
                      <a:pt x="16859" y="60270"/>
                      <a:pt x="16847" y="60401"/>
                      <a:pt x="16847" y="60532"/>
                    </a:cubicBezTo>
                    <a:cubicBezTo>
                      <a:pt x="16836" y="60687"/>
                      <a:pt x="16836" y="60842"/>
                      <a:pt x="16836" y="60997"/>
                    </a:cubicBezTo>
                    <a:cubicBezTo>
                      <a:pt x="16824" y="61128"/>
                      <a:pt x="16824" y="61259"/>
                      <a:pt x="16812" y="61390"/>
                    </a:cubicBezTo>
                    <a:cubicBezTo>
                      <a:pt x="16812" y="61556"/>
                      <a:pt x="16812" y="61711"/>
                      <a:pt x="16800" y="61878"/>
                    </a:cubicBezTo>
                    <a:cubicBezTo>
                      <a:pt x="16800" y="61997"/>
                      <a:pt x="16788" y="62128"/>
                      <a:pt x="16788" y="62247"/>
                    </a:cubicBezTo>
                    <a:cubicBezTo>
                      <a:pt x="16788" y="62425"/>
                      <a:pt x="16776" y="62604"/>
                      <a:pt x="16764" y="62783"/>
                    </a:cubicBezTo>
                    <a:cubicBezTo>
                      <a:pt x="16764" y="62890"/>
                      <a:pt x="16764" y="62985"/>
                      <a:pt x="16752" y="63080"/>
                    </a:cubicBezTo>
                    <a:cubicBezTo>
                      <a:pt x="16740" y="63533"/>
                      <a:pt x="16716" y="63985"/>
                      <a:pt x="16705" y="64449"/>
                    </a:cubicBezTo>
                    <a:cubicBezTo>
                      <a:pt x="16693" y="64521"/>
                      <a:pt x="16693" y="64592"/>
                      <a:pt x="16693" y="64664"/>
                    </a:cubicBezTo>
                    <a:cubicBezTo>
                      <a:pt x="16681" y="64866"/>
                      <a:pt x="16669" y="65069"/>
                      <a:pt x="16669" y="65271"/>
                    </a:cubicBezTo>
                    <a:cubicBezTo>
                      <a:pt x="16657" y="65402"/>
                      <a:pt x="16645" y="65533"/>
                      <a:pt x="16645" y="65664"/>
                    </a:cubicBezTo>
                    <a:cubicBezTo>
                      <a:pt x="16633" y="65854"/>
                      <a:pt x="16621" y="66045"/>
                      <a:pt x="16621" y="66235"/>
                    </a:cubicBezTo>
                    <a:cubicBezTo>
                      <a:pt x="16609" y="66390"/>
                      <a:pt x="16597" y="66545"/>
                      <a:pt x="16597" y="66688"/>
                    </a:cubicBezTo>
                    <a:cubicBezTo>
                      <a:pt x="16585" y="66890"/>
                      <a:pt x="16574" y="67093"/>
                      <a:pt x="16562" y="67295"/>
                    </a:cubicBezTo>
                    <a:cubicBezTo>
                      <a:pt x="16550" y="67450"/>
                      <a:pt x="16550" y="67593"/>
                      <a:pt x="16538" y="67747"/>
                    </a:cubicBezTo>
                    <a:cubicBezTo>
                      <a:pt x="16526" y="67938"/>
                      <a:pt x="16514" y="68140"/>
                      <a:pt x="16502" y="68343"/>
                    </a:cubicBezTo>
                    <a:cubicBezTo>
                      <a:pt x="16490" y="68509"/>
                      <a:pt x="16490" y="68676"/>
                      <a:pt x="16478" y="68843"/>
                    </a:cubicBezTo>
                    <a:cubicBezTo>
                      <a:pt x="16466" y="69033"/>
                      <a:pt x="16455" y="69248"/>
                      <a:pt x="16443" y="69450"/>
                    </a:cubicBezTo>
                    <a:cubicBezTo>
                      <a:pt x="16431" y="69617"/>
                      <a:pt x="16419" y="69783"/>
                      <a:pt x="16419" y="69950"/>
                    </a:cubicBezTo>
                    <a:cubicBezTo>
                      <a:pt x="16407" y="70153"/>
                      <a:pt x="16395" y="70367"/>
                      <a:pt x="16371" y="70569"/>
                    </a:cubicBezTo>
                    <a:cubicBezTo>
                      <a:pt x="16371" y="70748"/>
                      <a:pt x="16359" y="70926"/>
                      <a:pt x="16347" y="71105"/>
                    </a:cubicBezTo>
                    <a:cubicBezTo>
                      <a:pt x="16335" y="71307"/>
                      <a:pt x="16324" y="71510"/>
                      <a:pt x="16312" y="71712"/>
                    </a:cubicBezTo>
                    <a:cubicBezTo>
                      <a:pt x="16300" y="71903"/>
                      <a:pt x="16288" y="72093"/>
                      <a:pt x="16276" y="72284"/>
                    </a:cubicBezTo>
                    <a:cubicBezTo>
                      <a:pt x="16264" y="72486"/>
                      <a:pt x="16252" y="72700"/>
                      <a:pt x="16228" y="72915"/>
                    </a:cubicBezTo>
                    <a:cubicBezTo>
                      <a:pt x="16216" y="73105"/>
                      <a:pt x="16216" y="73284"/>
                      <a:pt x="16204" y="73474"/>
                    </a:cubicBezTo>
                    <a:cubicBezTo>
                      <a:pt x="16181" y="73701"/>
                      <a:pt x="16169" y="73927"/>
                      <a:pt x="16157" y="74153"/>
                    </a:cubicBezTo>
                    <a:cubicBezTo>
                      <a:pt x="16145" y="74332"/>
                      <a:pt x="16133" y="74510"/>
                      <a:pt x="16121" y="74689"/>
                    </a:cubicBezTo>
                    <a:cubicBezTo>
                      <a:pt x="16109" y="74927"/>
                      <a:pt x="16085" y="75165"/>
                      <a:pt x="16074" y="75403"/>
                    </a:cubicBezTo>
                    <a:cubicBezTo>
                      <a:pt x="16062" y="75582"/>
                      <a:pt x="16050" y="75772"/>
                      <a:pt x="16038" y="75951"/>
                    </a:cubicBezTo>
                    <a:cubicBezTo>
                      <a:pt x="16026" y="76189"/>
                      <a:pt x="16014" y="76427"/>
                      <a:pt x="15990" y="76677"/>
                    </a:cubicBezTo>
                    <a:cubicBezTo>
                      <a:pt x="15978" y="76868"/>
                      <a:pt x="15966" y="77070"/>
                      <a:pt x="15954" y="77272"/>
                    </a:cubicBezTo>
                    <a:cubicBezTo>
                      <a:pt x="15943" y="77499"/>
                      <a:pt x="15919" y="77725"/>
                      <a:pt x="15907" y="77951"/>
                    </a:cubicBezTo>
                    <a:cubicBezTo>
                      <a:pt x="15895" y="78177"/>
                      <a:pt x="15883" y="78392"/>
                      <a:pt x="15871" y="78618"/>
                    </a:cubicBezTo>
                    <a:cubicBezTo>
                      <a:pt x="15847" y="78844"/>
                      <a:pt x="15835" y="79082"/>
                      <a:pt x="15823" y="79320"/>
                    </a:cubicBezTo>
                    <a:cubicBezTo>
                      <a:pt x="15812" y="79511"/>
                      <a:pt x="15788" y="79713"/>
                      <a:pt x="15776" y="79916"/>
                    </a:cubicBezTo>
                    <a:cubicBezTo>
                      <a:pt x="15764" y="80178"/>
                      <a:pt x="15740" y="80451"/>
                      <a:pt x="15728" y="80725"/>
                    </a:cubicBezTo>
                    <a:cubicBezTo>
                      <a:pt x="15716" y="80880"/>
                      <a:pt x="15704" y="81035"/>
                      <a:pt x="15693" y="81190"/>
                    </a:cubicBezTo>
                    <a:cubicBezTo>
                      <a:pt x="15669" y="81523"/>
                      <a:pt x="15645" y="81856"/>
                      <a:pt x="15633" y="82190"/>
                    </a:cubicBezTo>
                    <a:cubicBezTo>
                      <a:pt x="15621" y="82214"/>
                      <a:pt x="15621" y="82249"/>
                      <a:pt x="15621" y="82273"/>
                    </a:cubicBezTo>
                    <a:cubicBezTo>
                      <a:pt x="15573" y="82928"/>
                      <a:pt x="15538" y="83595"/>
                      <a:pt x="15490" y="84261"/>
                    </a:cubicBezTo>
                    <a:cubicBezTo>
                      <a:pt x="15478" y="84476"/>
                      <a:pt x="15466" y="84678"/>
                      <a:pt x="15442" y="84881"/>
                    </a:cubicBezTo>
                    <a:cubicBezTo>
                      <a:pt x="15431" y="85071"/>
                      <a:pt x="15419" y="85250"/>
                      <a:pt x="15407" y="85428"/>
                    </a:cubicBezTo>
                    <a:cubicBezTo>
                      <a:pt x="15383" y="85750"/>
                      <a:pt x="15371" y="86071"/>
                      <a:pt x="15347" y="86393"/>
                    </a:cubicBezTo>
                    <a:cubicBezTo>
                      <a:pt x="15335" y="86607"/>
                      <a:pt x="15312" y="86809"/>
                      <a:pt x="15300" y="87024"/>
                    </a:cubicBezTo>
                    <a:cubicBezTo>
                      <a:pt x="15288" y="87309"/>
                      <a:pt x="15264" y="87595"/>
                      <a:pt x="15240" y="87893"/>
                    </a:cubicBezTo>
                    <a:cubicBezTo>
                      <a:pt x="15181" y="88905"/>
                      <a:pt x="15109" y="89953"/>
                      <a:pt x="15038" y="91012"/>
                    </a:cubicBezTo>
                    <a:cubicBezTo>
                      <a:pt x="15038" y="91036"/>
                      <a:pt x="15038" y="91060"/>
                      <a:pt x="15038" y="91096"/>
                    </a:cubicBezTo>
                    <a:cubicBezTo>
                      <a:pt x="15002" y="91584"/>
                      <a:pt x="14966" y="92084"/>
                      <a:pt x="14931" y="92584"/>
                    </a:cubicBezTo>
                    <a:cubicBezTo>
                      <a:pt x="14919" y="92798"/>
                      <a:pt x="14907" y="93012"/>
                      <a:pt x="14895" y="93227"/>
                    </a:cubicBezTo>
                    <a:cubicBezTo>
                      <a:pt x="14871" y="93548"/>
                      <a:pt x="14847" y="93882"/>
                      <a:pt x="14823" y="94215"/>
                    </a:cubicBezTo>
                    <a:cubicBezTo>
                      <a:pt x="14811" y="94441"/>
                      <a:pt x="14800" y="94667"/>
                      <a:pt x="14788" y="94906"/>
                    </a:cubicBezTo>
                    <a:cubicBezTo>
                      <a:pt x="14764" y="95227"/>
                      <a:pt x="14740" y="95548"/>
                      <a:pt x="14728" y="95870"/>
                    </a:cubicBezTo>
                    <a:cubicBezTo>
                      <a:pt x="14704" y="96120"/>
                      <a:pt x="14692" y="96370"/>
                      <a:pt x="14669" y="96620"/>
                    </a:cubicBezTo>
                    <a:cubicBezTo>
                      <a:pt x="14657" y="96930"/>
                      <a:pt x="14633" y="97239"/>
                      <a:pt x="14621" y="97549"/>
                    </a:cubicBezTo>
                    <a:cubicBezTo>
                      <a:pt x="14597" y="97811"/>
                      <a:pt x="14585" y="98085"/>
                      <a:pt x="14561" y="98346"/>
                    </a:cubicBezTo>
                    <a:cubicBezTo>
                      <a:pt x="14550" y="98644"/>
                      <a:pt x="14526" y="98954"/>
                      <a:pt x="14514" y="99263"/>
                    </a:cubicBezTo>
                    <a:cubicBezTo>
                      <a:pt x="14490" y="99537"/>
                      <a:pt x="14478" y="99811"/>
                      <a:pt x="14454" y="100085"/>
                    </a:cubicBezTo>
                    <a:cubicBezTo>
                      <a:pt x="14442" y="100394"/>
                      <a:pt x="14419" y="100704"/>
                      <a:pt x="14395" y="101013"/>
                    </a:cubicBezTo>
                    <a:cubicBezTo>
                      <a:pt x="14383" y="101287"/>
                      <a:pt x="14371" y="101561"/>
                      <a:pt x="14347" y="101835"/>
                    </a:cubicBezTo>
                    <a:cubicBezTo>
                      <a:pt x="14335" y="102156"/>
                      <a:pt x="14311" y="102466"/>
                      <a:pt x="14288" y="102787"/>
                    </a:cubicBezTo>
                    <a:cubicBezTo>
                      <a:pt x="14276" y="103073"/>
                      <a:pt x="14252" y="103359"/>
                      <a:pt x="14240" y="103645"/>
                    </a:cubicBezTo>
                    <a:cubicBezTo>
                      <a:pt x="14216" y="103954"/>
                      <a:pt x="14204" y="104264"/>
                      <a:pt x="14180" y="104585"/>
                    </a:cubicBezTo>
                    <a:cubicBezTo>
                      <a:pt x="14169" y="104871"/>
                      <a:pt x="14145" y="105169"/>
                      <a:pt x="14133" y="105454"/>
                    </a:cubicBezTo>
                    <a:cubicBezTo>
                      <a:pt x="14109" y="105776"/>
                      <a:pt x="14097" y="106097"/>
                      <a:pt x="14073" y="106431"/>
                    </a:cubicBezTo>
                    <a:cubicBezTo>
                      <a:pt x="14061" y="106717"/>
                      <a:pt x="14038" y="107002"/>
                      <a:pt x="14026" y="107300"/>
                    </a:cubicBezTo>
                    <a:cubicBezTo>
                      <a:pt x="14002" y="107621"/>
                      <a:pt x="13990" y="107955"/>
                      <a:pt x="13966" y="108276"/>
                    </a:cubicBezTo>
                    <a:cubicBezTo>
                      <a:pt x="13954" y="108586"/>
                      <a:pt x="13930" y="108883"/>
                      <a:pt x="13918" y="109193"/>
                    </a:cubicBezTo>
                    <a:cubicBezTo>
                      <a:pt x="13895" y="109514"/>
                      <a:pt x="13883" y="109836"/>
                      <a:pt x="13859" y="110157"/>
                    </a:cubicBezTo>
                    <a:cubicBezTo>
                      <a:pt x="13847" y="110467"/>
                      <a:pt x="13823" y="110777"/>
                      <a:pt x="13811" y="111098"/>
                    </a:cubicBezTo>
                    <a:cubicBezTo>
                      <a:pt x="13788" y="111431"/>
                      <a:pt x="13776" y="111765"/>
                      <a:pt x="13752" y="112098"/>
                    </a:cubicBezTo>
                    <a:cubicBezTo>
                      <a:pt x="13740" y="112408"/>
                      <a:pt x="13728" y="112705"/>
                      <a:pt x="13704" y="113015"/>
                    </a:cubicBezTo>
                    <a:cubicBezTo>
                      <a:pt x="13692" y="113360"/>
                      <a:pt x="13668" y="113705"/>
                      <a:pt x="13657" y="114051"/>
                    </a:cubicBezTo>
                    <a:cubicBezTo>
                      <a:pt x="13633" y="114360"/>
                      <a:pt x="13621" y="114670"/>
                      <a:pt x="13597" y="114979"/>
                    </a:cubicBezTo>
                    <a:cubicBezTo>
                      <a:pt x="13585" y="115337"/>
                      <a:pt x="13561" y="115682"/>
                      <a:pt x="13549" y="116039"/>
                    </a:cubicBezTo>
                    <a:cubicBezTo>
                      <a:pt x="13526" y="116349"/>
                      <a:pt x="13514" y="116658"/>
                      <a:pt x="13502" y="116980"/>
                    </a:cubicBezTo>
                    <a:cubicBezTo>
                      <a:pt x="13478" y="117325"/>
                      <a:pt x="13466" y="117682"/>
                      <a:pt x="13442" y="118027"/>
                    </a:cubicBezTo>
                    <a:cubicBezTo>
                      <a:pt x="13430" y="118349"/>
                      <a:pt x="13418" y="118682"/>
                      <a:pt x="13395" y="119004"/>
                    </a:cubicBezTo>
                    <a:cubicBezTo>
                      <a:pt x="13383" y="119361"/>
                      <a:pt x="13359" y="119718"/>
                      <a:pt x="13347" y="120075"/>
                    </a:cubicBezTo>
                    <a:cubicBezTo>
                      <a:pt x="13335" y="120397"/>
                      <a:pt x="13311" y="120718"/>
                      <a:pt x="13299" y="121040"/>
                    </a:cubicBezTo>
                    <a:cubicBezTo>
                      <a:pt x="13276" y="121433"/>
                      <a:pt x="13264" y="121814"/>
                      <a:pt x="13240" y="122207"/>
                    </a:cubicBezTo>
                    <a:cubicBezTo>
                      <a:pt x="13228" y="122504"/>
                      <a:pt x="13216" y="122814"/>
                      <a:pt x="13204" y="123111"/>
                    </a:cubicBezTo>
                    <a:cubicBezTo>
                      <a:pt x="13180" y="123528"/>
                      <a:pt x="13156" y="123957"/>
                      <a:pt x="13145" y="124373"/>
                    </a:cubicBezTo>
                    <a:cubicBezTo>
                      <a:pt x="13133" y="124659"/>
                      <a:pt x="13121" y="124945"/>
                      <a:pt x="13109" y="125219"/>
                    </a:cubicBezTo>
                    <a:cubicBezTo>
                      <a:pt x="13085" y="125671"/>
                      <a:pt x="13061" y="126124"/>
                      <a:pt x="13049" y="126576"/>
                    </a:cubicBezTo>
                    <a:cubicBezTo>
                      <a:pt x="13037" y="126838"/>
                      <a:pt x="13026" y="127100"/>
                      <a:pt x="13014" y="127362"/>
                    </a:cubicBezTo>
                    <a:cubicBezTo>
                      <a:pt x="12978" y="128076"/>
                      <a:pt x="12942" y="147519"/>
                      <a:pt x="12918" y="148245"/>
                    </a:cubicBezTo>
                    <a:lnTo>
                      <a:pt x="35516" y="147781"/>
                    </a:lnTo>
                    <a:cubicBezTo>
                      <a:pt x="34838" y="125064"/>
                      <a:pt x="34207" y="96144"/>
                      <a:pt x="33492" y="80392"/>
                    </a:cubicBezTo>
                    <a:cubicBezTo>
                      <a:pt x="32992" y="69200"/>
                      <a:pt x="31790" y="52007"/>
                      <a:pt x="31790" y="51912"/>
                    </a:cubicBezTo>
                    <a:cubicBezTo>
                      <a:pt x="31790" y="50888"/>
                      <a:pt x="32397" y="49043"/>
                      <a:pt x="32933" y="47721"/>
                    </a:cubicBezTo>
                    <a:cubicBezTo>
                      <a:pt x="33504" y="46281"/>
                      <a:pt x="35040" y="42340"/>
                      <a:pt x="35362" y="40661"/>
                    </a:cubicBezTo>
                    <a:cubicBezTo>
                      <a:pt x="35671" y="38970"/>
                      <a:pt x="36493" y="35493"/>
                      <a:pt x="36814" y="34231"/>
                    </a:cubicBezTo>
                    <a:cubicBezTo>
                      <a:pt x="37290" y="32338"/>
                      <a:pt x="37564" y="30219"/>
                      <a:pt x="37564" y="30219"/>
                    </a:cubicBezTo>
                    <a:cubicBezTo>
                      <a:pt x="37564" y="30219"/>
                      <a:pt x="40136" y="25992"/>
                      <a:pt x="41124" y="24564"/>
                    </a:cubicBezTo>
                    <a:cubicBezTo>
                      <a:pt x="42124" y="23147"/>
                      <a:pt x="44744" y="19337"/>
                      <a:pt x="45446" y="17610"/>
                    </a:cubicBezTo>
                    <a:cubicBezTo>
                      <a:pt x="46149" y="15872"/>
                      <a:pt x="45696" y="14658"/>
                      <a:pt x="44910" y="14288"/>
                    </a:cubicBezTo>
                    <a:cubicBezTo>
                      <a:pt x="44685" y="14178"/>
                      <a:pt x="44403" y="14101"/>
                      <a:pt x="44084" y="14101"/>
                    </a:cubicBezTo>
                    <a:cubicBezTo>
                      <a:pt x="43308" y="14101"/>
                      <a:pt x="42311" y="14555"/>
                      <a:pt x="41374" y="16074"/>
                    </a:cubicBezTo>
                    <a:cubicBezTo>
                      <a:pt x="40065" y="18218"/>
                      <a:pt x="37386" y="21956"/>
                      <a:pt x="36338" y="23254"/>
                    </a:cubicBezTo>
                    <a:cubicBezTo>
                      <a:pt x="35372" y="24447"/>
                      <a:pt x="34308" y="26076"/>
                      <a:pt x="33631" y="26076"/>
                    </a:cubicBezTo>
                    <a:cubicBezTo>
                      <a:pt x="33565" y="26076"/>
                      <a:pt x="33503" y="26061"/>
                      <a:pt x="33445" y="26028"/>
                    </a:cubicBezTo>
                    <a:cubicBezTo>
                      <a:pt x="32790" y="25647"/>
                      <a:pt x="33076" y="23361"/>
                      <a:pt x="33659" y="21694"/>
                    </a:cubicBezTo>
                    <a:cubicBezTo>
                      <a:pt x="34242" y="20015"/>
                      <a:pt x="35433" y="16003"/>
                      <a:pt x="35790" y="14086"/>
                    </a:cubicBezTo>
                    <a:cubicBezTo>
                      <a:pt x="36159" y="12157"/>
                      <a:pt x="37636" y="7669"/>
                      <a:pt x="37791" y="6704"/>
                    </a:cubicBezTo>
                    <a:cubicBezTo>
                      <a:pt x="37933" y="5752"/>
                      <a:pt x="37410" y="4716"/>
                      <a:pt x="36278" y="4263"/>
                    </a:cubicBezTo>
                    <a:cubicBezTo>
                      <a:pt x="36027" y="4167"/>
                      <a:pt x="35774" y="4113"/>
                      <a:pt x="35523" y="4113"/>
                    </a:cubicBezTo>
                    <a:cubicBezTo>
                      <a:pt x="34633" y="4113"/>
                      <a:pt x="33768" y="4789"/>
                      <a:pt x="33099" y="6609"/>
                    </a:cubicBezTo>
                    <a:cubicBezTo>
                      <a:pt x="32254" y="8943"/>
                      <a:pt x="31516" y="12062"/>
                      <a:pt x="31135" y="13431"/>
                    </a:cubicBezTo>
                    <a:cubicBezTo>
                      <a:pt x="30742" y="14812"/>
                      <a:pt x="28087" y="21873"/>
                      <a:pt x="27527" y="22825"/>
                    </a:cubicBezTo>
                    <a:cubicBezTo>
                      <a:pt x="27342" y="23144"/>
                      <a:pt x="27082" y="23291"/>
                      <a:pt x="26824" y="23291"/>
                    </a:cubicBezTo>
                    <a:cubicBezTo>
                      <a:pt x="26320" y="23291"/>
                      <a:pt x="25821" y="22734"/>
                      <a:pt x="25884" y="21813"/>
                    </a:cubicBezTo>
                    <a:cubicBezTo>
                      <a:pt x="25968" y="20432"/>
                      <a:pt x="25884" y="15967"/>
                      <a:pt x="25753" y="14038"/>
                    </a:cubicBezTo>
                    <a:cubicBezTo>
                      <a:pt x="25610" y="12110"/>
                      <a:pt x="25444" y="8669"/>
                      <a:pt x="25420" y="7395"/>
                    </a:cubicBezTo>
                    <a:cubicBezTo>
                      <a:pt x="25384" y="6133"/>
                      <a:pt x="25432" y="3180"/>
                      <a:pt x="25396" y="2394"/>
                    </a:cubicBezTo>
                    <a:cubicBezTo>
                      <a:pt x="25360" y="1608"/>
                      <a:pt x="25218" y="37"/>
                      <a:pt x="23289" y="1"/>
                    </a:cubicBezTo>
                    <a:cubicBezTo>
                      <a:pt x="23263" y="0"/>
                      <a:pt x="23237" y="0"/>
                      <a:pt x="232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2;p27">
                <a:extLst>
                  <a:ext uri="{FF2B5EF4-FFF2-40B4-BE49-F238E27FC236}">
                    <a16:creationId xmlns:a16="http://schemas.microsoft.com/office/drawing/2014/main" id="{081F0035-18AB-1929-FF84-67910C3A2946}"/>
                  </a:ext>
                </a:extLst>
              </p:cNvPr>
              <p:cNvSpPr/>
              <p:nvPr/>
            </p:nvSpPr>
            <p:spPr>
              <a:xfrm>
                <a:off x="5992500" y="3260440"/>
                <a:ext cx="469187" cy="1584070"/>
              </a:xfrm>
              <a:custGeom>
                <a:avLst/>
                <a:gdLst/>
                <a:ahLst/>
                <a:cxnLst/>
                <a:rect l="l" t="t" r="r" b="b"/>
                <a:pathLst>
                  <a:path w="25444" h="85904" extrusionOk="0">
                    <a:moveTo>
                      <a:pt x="4596" y="0"/>
                    </a:moveTo>
                    <a:cubicBezTo>
                      <a:pt x="4596" y="0"/>
                      <a:pt x="441" y="77427"/>
                      <a:pt x="0" y="85904"/>
                    </a:cubicBezTo>
                    <a:lnTo>
                      <a:pt x="25444" y="85594"/>
                    </a:lnTo>
                    <a:cubicBezTo>
                      <a:pt x="25444" y="85594"/>
                      <a:pt x="23062" y="11180"/>
                      <a:pt x="21836" y="881"/>
                    </a:cubicBezTo>
                    <a:cubicBezTo>
                      <a:pt x="21836" y="881"/>
                      <a:pt x="19658" y="959"/>
                      <a:pt x="16796" y="959"/>
                    </a:cubicBezTo>
                    <a:cubicBezTo>
                      <a:pt x="12650" y="959"/>
                      <a:pt x="7068" y="796"/>
                      <a:pt x="45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3;p27">
                <a:extLst>
                  <a:ext uri="{FF2B5EF4-FFF2-40B4-BE49-F238E27FC236}">
                    <a16:creationId xmlns:a16="http://schemas.microsoft.com/office/drawing/2014/main" id="{8EAA77AF-9829-61A4-02B1-7991610B5842}"/>
                  </a:ext>
                </a:extLst>
              </p:cNvPr>
              <p:cNvSpPr/>
              <p:nvPr/>
            </p:nvSpPr>
            <p:spPr>
              <a:xfrm>
                <a:off x="6074023" y="3244932"/>
                <a:ext cx="333358" cy="67822"/>
              </a:xfrm>
              <a:custGeom>
                <a:avLst/>
                <a:gdLst/>
                <a:ahLst/>
                <a:cxnLst/>
                <a:rect l="l" t="t" r="r" b="b"/>
                <a:pathLst>
                  <a:path w="18078" h="3678" extrusionOk="0">
                    <a:moveTo>
                      <a:pt x="776" y="1"/>
                    </a:moveTo>
                    <a:cubicBezTo>
                      <a:pt x="6" y="1"/>
                      <a:pt x="0" y="1095"/>
                      <a:pt x="44" y="2615"/>
                    </a:cubicBezTo>
                    <a:cubicBezTo>
                      <a:pt x="44" y="2615"/>
                      <a:pt x="2342" y="3544"/>
                      <a:pt x="8390" y="3663"/>
                    </a:cubicBezTo>
                    <a:cubicBezTo>
                      <a:pt x="8830" y="3673"/>
                      <a:pt x="9255" y="3677"/>
                      <a:pt x="9664" y="3677"/>
                    </a:cubicBezTo>
                    <a:cubicBezTo>
                      <a:pt x="14876" y="3677"/>
                      <a:pt x="17629" y="2961"/>
                      <a:pt x="17629" y="2961"/>
                    </a:cubicBezTo>
                    <a:cubicBezTo>
                      <a:pt x="17629" y="2961"/>
                      <a:pt x="18077" y="274"/>
                      <a:pt x="17062" y="274"/>
                    </a:cubicBezTo>
                    <a:cubicBezTo>
                      <a:pt x="17030" y="274"/>
                      <a:pt x="16997" y="276"/>
                      <a:pt x="16963" y="282"/>
                    </a:cubicBezTo>
                    <a:cubicBezTo>
                      <a:pt x="16316" y="383"/>
                      <a:pt x="13300" y="922"/>
                      <a:pt x="9868" y="922"/>
                    </a:cubicBezTo>
                    <a:cubicBezTo>
                      <a:pt x="9258" y="922"/>
                      <a:pt x="8634" y="905"/>
                      <a:pt x="8009" y="865"/>
                    </a:cubicBezTo>
                    <a:cubicBezTo>
                      <a:pt x="4235" y="627"/>
                      <a:pt x="2044" y="270"/>
                      <a:pt x="1020" y="32"/>
                    </a:cubicBezTo>
                    <a:cubicBezTo>
                      <a:pt x="931" y="11"/>
                      <a:pt x="850" y="1"/>
                      <a:pt x="7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4;p27">
                <a:extLst>
                  <a:ext uri="{FF2B5EF4-FFF2-40B4-BE49-F238E27FC236}">
                    <a16:creationId xmlns:a16="http://schemas.microsoft.com/office/drawing/2014/main" id="{848DEDC4-D27E-BA80-E6E5-A169D6F3DD44}"/>
                  </a:ext>
                </a:extLst>
              </p:cNvPr>
              <p:cNvSpPr/>
              <p:nvPr/>
            </p:nvSpPr>
            <p:spPr>
              <a:xfrm>
                <a:off x="5783925" y="2104713"/>
                <a:ext cx="850988" cy="2733656"/>
              </a:xfrm>
              <a:custGeom>
                <a:avLst/>
                <a:gdLst/>
                <a:ahLst/>
                <a:cxnLst/>
                <a:rect l="l" t="t" r="r" b="b"/>
                <a:pathLst>
                  <a:path w="46149" h="148246" extrusionOk="0">
                    <a:moveTo>
                      <a:pt x="23212" y="0"/>
                    </a:moveTo>
                    <a:cubicBezTo>
                      <a:pt x="21343" y="0"/>
                      <a:pt x="20717" y="1711"/>
                      <a:pt x="20693" y="3132"/>
                    </a:cubicBezTo>
                    <a:cubicBezTo>
                      <a:pt x="20657" y="4585"/>
                      <a:pt x="20622" y="6930"/>
                      <a:pt x="20467" y="8312"/>
                    </a:cubicBezTo>
                    <a:cubicBezTo>
                      <a:pt x="20300" y="9693"/>
                      <a:pt x="20157" y="13610"/>
                      <a:pt x="20169" y="15420"/>
                    </a:cubicBezTo>
                    <a:cubicBezTo>
                      <a:pt x="20193" y="17229"/>
                      <a:pt x="20824" y="22313"/>
                      <a:pt x="19491" y="22397"/>
                    </a:cubicBezTo>
                    <a:cubicBezTo>
                      <a:pt x="19481" y="22397"/>
                      <a:pt x="19470" y="22398"/>
                      <a:pt x="19460" y="22398"/>
                    </a:cubicBezTo>
                    <a:cubicBezTo>
                      <a:pt x="18123" y="22398"/>
                      <a:pt x="16654" y="16183"/>
                      <a:pt x="16204" y="14848"/>
                    </a:cubicBezTo>
                    <a:cubicBezTo>
                      <a:pt x="15752" y="13515"/>
                      <a:pt x="15038" y="10609"/>
                      <a:pt x="14585" y="9455"/>
                    </a:cubicBezTo>
                    <a:cubicBezTo>
                      <a:pt x="14152" y="8377"/>
                      <a:pt x="13491" y="3930"/>
                      <a:pt x="11228" y="3930"/>
                    </a:cubicBezTo>
                    <a:cubicBezTo>
                      <a:pt x="11065" y="3930"/>
                      <a:pt x="10895" y="3953"/>
                      <a:pt x="10716" y="4002"/>
                    </a:cubicBezTo>
                    <a:cubicBezTo>
                      <a:pt x="8049" y="4728"/>
                      <a:pt x="8835" y="7335"/>
                      <a:pt x="9227" y="8907"/>
                    </a:cubicBezTo>
                    <a:cubicBezTo>
                      <a:pt x="9608" y="10490"/>
                      <a:pt x="11109" y="16372"/>
                      <a:pt x="11597" y="18670"/>
                    </a:cubicBezTo>
                    <a:cubicBezTo>
                      <a:pt x="12097" y="20968"/>
                      <a:pt x="14228" y="28314"/>
                      <a:pt x="13264" y="30886"/>
                    </a:cubicBezTo>
                    <a:cubicBezTo>
                      <a:pt x="12822" y="32053"/>
                      <a:pt x="12488" y="32511"/>
                      <a:pt x="12144" y="32511"/>
                    </a:cubicBezTo>
                    <a:cubicBezTo>
                      <a:pt x="12043" y="32511"/>
                      <a:pt x="11941" y="32471"/>
                      <a:pt x="11835" y="32398"/>
                    </a:cubicBezTo>
                    <a:cubicBezTo>
                      <a:pt x="11823" y="32386"/>
                      <a:pt x="11799" y="32374"/>
                      <a:pt x="11787" y="32362"/>
                    </a:cubicBezTo>
                    <a:cubicBezTo>
                      <a:pt x="11775" y="32350"/>
                      <a:pt x="11763" y="32338"/>
                      <a:pt x="11752" y="32338"/>
                    </a:cubicBezTo>
                    <a:cubicBezTo>
                      <a:pt x="11728" y="32315"/>
                      <a:pt x="11716" y="32303"/>
                      <a:pt x="11692" y="32279"/>
                    </a:cubicBezTo>
                    <a:cubicBezTo>
                      <a:pt x="11680" y="32267"/>
                      <a:pt x="11668" y="32255"/>
                      <a:pt x="11644" y="32243"/>
                    </a:cubicBezTo>
                    <a:cubicBezTo>
                      <a:pt x="11632" y="32219"/>
                      <a:pt x="11609" y="32195"/>
                      <a:pt x="11585" y="32172"/>
                    </a:cubicBezTo>
                    <a:cubicBezTo>
                      <a:pt x="11573" y="32160"/>
                      <a:pt x="11561" y="32148"/>
                      <a:pt x="11549" y="32136"/>
                    </a:cubicBezTo>
                    <a:cubicBezTo>
                      <a:pt x="11537" y="32112"/>
                      <a:pt x="11513" y="32100"/>
                      <a:pt x="11502" y="32076"/>
                    </a:cubicBezTo>
                    <a:cubicBezTo>
                      <a:pt x="11263" y="31803"/>
                      <a:pt x="10990" y="31410"/>
                      <a:pt x="10668" y="30945"/>
                    </a:cubicBezTo>
                    <a:cubicBezTo>
                      <a:pt x="9501" y="29290"/>
                      <a:pt x="8239" y="26552"/>
                      <a:pt x="6251" y="25147"/>
                    </a:cubicBezTo>
                    <a:cubicBezTo>
                      <a:pt x="5441" y="24587"/>
                      <a:pt x="4060" y="23897"/>
                      <a:pt x="2846" y="23873"/>
                    </a:cubicBezTo>
                    <a:lnTo>
                      <a:pt x="2834" y="23873"/>
                    </a:lnTo>
                    <a:cubicBezTo>
                      <a:pt x="2750" y="23873"/>
                      <a:pt x="2667" y="23873"/>
                      <a:pt x="2596" y="23885"/>
                    </a:cubicBezTo>
                    <a:cubicBezTo>
                      <a:pt x="2131" y="23921"/>
                      <a:pt x="1703" y="24052"/>
                      <a:pt x="1345" y="24349"/>
                    </a:cubicBezTo>
                    <a:cubicBezTo>
                      <a:pt x="0" y="25468"/>
                      <a:pt x="1369" y="26040"/>
                      <a:pt x="2179" y="27445"/>
                    </a:cubicBezTo>
                    <a:cubicBezTo>
                      <a:pt x="3000" y="28850"/>
                      <a:pt x="4774" y="32922"/>
                      <a:pt x="5834" y="34279"/>
                    </a:cubicBezTo>
                    <a:cubicBezTo>
                      <a:pt x="6882" y="35624"/>
                      <a:pt x="7108" y="37875"/>
                      <a:pt x="7656" y="38958"/>
                    </a:cubicBezTo>
                    <a:cubicBezTo>
                      <a:pt x="7930" y="39482"/>
                      <a:pt x="8263" y="40030"/>
                      <a:pt x="8644" y="40577"/>
                    </a:cubicBezTo>
                    <a:cubicBezTo>
                      <a:pt x="8739" y="40708"/>
                      <a:pt x="8835" y="40851"/>
                      <a:pt x="8930" y="40982"/>
                    </a:cubicBezTo>
                    <a:cubicBezTo>
                      <a:pt x="10013" y="42482"/>
                      <a:pt x="11299" y="43935"/>
                      <a:pt x="11990" y="44899"/>
                    </a:cubicBezTo>
                    <a:cubicBezTo>
                      <a:pt x="11990" y="44911"/>
                      <a:pt x="12002" y="44923"/>
                      <a:pt x="12002" y="44923"/>
                    </a:cubicBezTo>
                    <a:cubicBezTo>
                      <a:pt x="13014" y="46328"/>
                      <a:pt x="15466" y="48495"/>
                      <a:pt x="15931" y="49459"/>
                    </a:cubicBezTo>
                    <a:cubicBezTo>
                      <a:pt x="16050" y="49733"/>
                      <a:pt x="16169" y="50174"/>
                      <a:pt x="16264" y="50472"/>
                    </a:cubicBezTo>
                    <a:cubicBezTo>
                      <a:pt x="16288" y="50626"/>
                      <a:pt x="16300" y="50531"/>
                      <a:pt x="16312" y="50591"/>
                    </a:cubicBezTo>
                    <a:cubicBezTo>
                      <a:pt x="16335" y="50650"/>
                      <a:pt x="16347" y="50662"/>
                      <a:pt x="16359" y="50722"/>
                    </a:cubicBezTo>
                    <a:cubicBezTo>
                      <a:pt x="16371" y="50793"/>
                      <a:pt x="16383" y="50841"/>
                      <a:pt x="16407" y="50912"/>
                    </a:cubicBezTo>
                    <a:cubicBezTo>
                      <a:pt x="16419" y="50972"/>
                      <a:pt x="16431" y="51019"/>
                      <a:pt x="16443" y="51091"/>
                    </a:cubicBezTo>
                    <a:cubicBezTo>
                      <a:pt x="16455" y="51162"/>
                      <a:pt x="16466" y="51234"/>
                      <a:pt x="16478" y="51305"/>
                    </a:cubicBezTo>
                    <a:cubicBezTo>
                      <a:pt x="16490" y="51376"/>
                      <a:pt x="16514" y="51436"/>
                      <a:pt x="16514" y="51507"/>
                    </a:cubicBezTo>
                    <a:cubicBezTo>
                      <a:pt x="16538" y="51579"/>
                      <a:pt x="16550" y="51662"/>
                      <a:pt x="16562" y="51745"/>
                    </a:cubicBezTo>
                    <a:cubicBezTo>
                      <a:pt x="16574" y="51817"/>
                      <a:pt x="16574" y="51888"/>
                      <a:pt x="16585" y="51960"/>
                    </a:cubicBezTo>
                    <a:cubicBezTo>
                      <a:pt x="16597" y="52043"/>
                      <a:pt x="16609" y="52126"/>
                      <a:pt x="16621" y="52210"/>
                    </a:cubicBezTo>
                    <a:cubicBezTo>
                      <a:pt x="16633" y="52281"/>
                      <a:pt x="16645" y="52365"/>
                      <a:pt x="16645" y="52448"/>
                    </a:cubicBezTo>
                    <a:cubicBezTo>
                      <a:pt x="16657" y="52531"/>
                      <a:pt x="16669" y="52615"/>
                      <a:pt x="16681" y="52710"/>
                    </a:cubicBezTo>
                    <a:cubicBezTo>
                      <a:pt x="16693" y="52793"/>
                      <a:pt x="16693" y="52877"/>
                      <a:pt x="16705" y="52960"/>
                    </a:cubicBezTo>
                    <a:cubicBezTo>
                      <a:pt x="16716" y="53043"/>
                      <a:pt x="16716" y="53139"/>
                      <a:pt x="16728" y="53234"/>
                    </a:cubicBezTo>
                    <a:cubicBezTo>
                      <a:pt x="16740" y="53317"/>
                      <a:pt x="16740" y="53412"/>
                      <a:pt x="16752" y="53496"/>
                    </a:cubicBezTo>
                    <a:cubicBezTo>
                      <a:pt x="16752" y="53591"/>
                      <a:pt x="16764" y="53698"/>
                      <a:pt x="16776" y="53793"/>
                    </a:cubicBezTo>
                    <a:cubicBezTo>
                      <a:pt x="16776" y="53889"/>
                      <a:pt x="16788" y="53984"/>
                      <a:pt x="16788" y="54067"/>
                    </a:cubicBezTo>
                    <a:cubicBezTo>
                      <a:pt x="16800" y="54174"/>
                      <a:pt x="16800" y="54282"/>
                      <a:pt x="16800" y="54377"/>
                    </a:cubicBezTo>
                    <a:cubicBezTo>
                      <a:pt x="16812" y="54472"/>
                      <a:pt x="16812" y="54579"/>
                      <a:pt x="16824" y="54674"/>
                    </a:cubicBezTo>
                    <a:cubicBezTo>
                      <a:pt x="16824" y="54782"/>
                      <a:pt x="16836" y="54889"/>
                      <a:pt x="16836" y="54996"/>
                    </a:cubicBezTo>
                    <a:cubicBezTo>
                      <a:pt x="16836" y="55103"/>
                      <a:pt x="16847" y="55198"/>
                      <a:pt x="16847" y="55305"/>
                    </a:cubicBezTo>
                    <a:cubicBezTo>
                      <a:pt x="16847" y="55413"/>
                      <a:pt x="16847" y="55532"/>
                      <a:pt x="16859" y="55651"/>
                    </a:cubicBezTo>
                    <a:cubicBezTo>
                      <a:pt x="16859" y="55746"/>
                      <a:pt x="16859" y="55853"/>
                      <a:pt x="16859" y="55960"/>
                    </a:cubicBezTo>
                    <a:cubicBezTo>
                      <a:pt x="16871" y="56079"/>
                      <a:pt x="16871" y="56198"/>
                      <a:pt x="16871" y="56317"/>
                    </a:cubicBezTo>
                    <a:cubicBezTo>
                      <a:pt x="16871" y="56437"/>
                      <a:pt x="16871" y="56544"/>
                      <a:pt x="16871" y="56651"/>
                    </a:cubicBezTo>
                    <a:cubicBezTo>
                      <a:pt x="16871" y="56782"/>
                      <a:pt x="16895" y="59175"/>
                      <a:pt x="16895" y="59318"/>
                    </a:cubicBezTo>
                    <a:cubicBezTo>
                      <a:pt x="16895" y="59449"/>
                      <a:pt x="16871" y="59580"/>
                      <a:pt x="16871" y="59711"/>
                    </a:cubicBezTo>
                    <a:cubicBezTo>
                      <a:pt x="16871" y="59854"/>
                      <a:pt x="16859" y="59996"/>
                      <a:pt x="16859" y="60139"/>
                    </a:cubicBezTo>
                    <a:cubicBezTo>
                      <a:pt x="16859" y="60270"/>
                      <a:pt x="16847" y="60401"/>
                      <a:pt x="16847" y="60532"/>
                    </a:cubicBezTo>
                    <a:cubicBezTo>
                      <a:pt x="16836" y="60687"/>
                      <a:pt x="16836" y="60842"/>
                      <a:pt x="16836" y="60997"/>
                    </a:cubicBezTo>
                    <a:cubicBezTo>
                      <a:pt x="16824" y="61128"/>
                      <a:pt x="16824" y="61259"/>
                      <a:pt x="16812" y="61390"/>
                    </a:cubicBezTo>
                    <a:cubicBezTo>
                      <a:pt x="16812" y="61556"/>
                      <a:pt x="16812" y="61711"/>
                      <a:pt x="16800" y="61878"/>
                    </a:cubicBezTo>
                    <a:cubicBezTo>
                      <a:pt x="16800" y="61997"/>
                      <a:pt x="16788" y="62128"/>
                      <a:pt x="16788" y="62247"/>
                    </a:cubicBezTo>
                    <a:cubicBezTo>
                      <a:pt x="16788" y="62425"/>
                      <a:pt x="16776" y="62604"/>
                      <a:pt x="16764" y="62783"/>
                    </a:cubicBezTo>
                    <a:cubicBezTo>
                      <a:pt x="16764" y="62890"/>
                      <a:pt x="16764" y="62985"/>
                      <a:pt x="16752" y="63080"/>
                    </a:cubicBezTo>
                    <a:cubicBezTo>
                      <a:pt x="16740" y="63533"/>
                      <a:pt x="16716" y="63985"/>
                      <a:pt x="16705" y="64449"/>
                    </a:cubicBezTo>
                    <a:cubicBezTo>
                      <a:pt x="16693" y="64521"/>
                      <a:pt x="16693" y="64592"/>
                      <a:pt x="16693" y="64664"/>
                    </a:cubicBezTo>
                    <a:cubicBezTo>
                      <a:pt x="16681" y="64866"/>
                      <a:pt x="16669" y="65069"/>
                      <a:pt x="16669" y="65271"/>
                    </a:cubicBezTo>
                    <a:cubicBezTo>
                      <a:pt x="16657" y="65402"/>
                      <a:pt x="16645" y="65533"/>
                      <a:pt x="16645" y="65664"/>
                    </a:cubicBezTo>
                    <a:cubicBezTo>
                      <a:pt x="16633" y="65854"/>
                      <a:pt x="16621" y="66045"/>
                      <a:pt x="16621" y="66235"/>
                    </a:cubicBezTo>
                    <a:cubicBezTo>
                      <a:pt x="16609" y="66390"/>
                      <a:pt x="16597" y="66545"/>
                      <a:pt x="16597" y="66688"/>
                    </a:cubicBezTo>
                    <a:cubicBezTo>
                      <a:pt x="16585" y="66890"/>
                      <a:pt x="16574" y="67093"/>
                      <a:pt x="16562" y="67295"/>
                    </a:cubicBezTo>
                    <a:cubicBezTo>
                      <a:pt x="16550" y="67450"/>
                      <a:pt x="16550" y="67593"/>
                      <a:pt x="16538" y="67747"/>
                    </a:cubicBezTo>
                    <a:cubicBezTo>
                      <a:pt x="16526" y="67938"/>
                      <a:pt x="16514" y="68140"/>
                      <a:pt x="16502" y="68343"/>
                    </a:cubicBezTo>
                    <a:cubicBezTo>
                      <a:pt x="16490" y="68509"/>
                      <a:pt x="16490" y="68676"/>
                      <a:pt x="16478" y="68843"/>
                    </a:cubicBezTo>
                    <a:cubicBezTo>
                      <a:pt x="16466" y="69033"/>
                      <a:pt x="16455" y="69248"/>
                      <a:pt x="16443" y="69450"/>
                    </a:cubicBezTo>
                    <a:cubicBezTo>
                      <a:pt x="16431" y="69617"/>
                      <a:pt x="16419" y="69783"/>
                      <a:pt x="16419" y="69950"/>
                    </a:cubicBezTo>
                    <a:cubicBezTo>
                      <a:pt x="16407" y="70153"/>
                      <a:pt x="16395" y="70367"/>
                      <a:pt x="16371" y="70569"/>
                    </a:cubicBezTo>
                    <a:cubicBezTo>
                      <a:pt x="16371" y="70748"/>
                      <a:pt x="16359" y="70926"/>
                      <a:pt x="16347" y="71105"/>
                    </a:cubicBezTo>
                    <a:cubicBezTo>
                      <a:pt x="16335" y="71307"/>
                      <a:pt x="16324" y="71510"/>
                      <a:pt x="16312" y="71712"/>
                    </a:cubicBezTo>
                    <a:cubicBezTo>
                      <a:pt x="16300" y="71903"/>
                      <a:pt x="16288" y="72093"/>
                      <a:pt x="16276" y="72284"/>
                    </a:cubicBezTo>
                    <a:cubicBezTo>
                      <a:pt x="16264" y="72486"/>
                      <a:pt x="16252" y="72700"/>
                      <a:pt x="16228" y="72915"/>
                    </a:cubicBezTo>
                    <a:cubicBezTo>
                      <a:pt x="16216" y="73105"/>
                      <a:pt x="16216" y="73284"/>
                      <a:pt x="16204" y="73474"/>
                    </a:cubicBezTo>
                    <a:cubicBezTo>
                      <a:pt x="16181" y="73701"/>
                      <a:pt x="16169" y="73927"/>
                      <a:pt x="16157" y="74153"/>
                    </a:cubicBezTo>
                    <a:cubicBezTo>
                      <a:pt x="16145" y="74332"/>
                      <a:pt x="16133" y="74510"/>
                      <a:pt x="16121" y="74689"/>
                    </a:cubicBezTo>
                    <a:cubicBezTo>
                      <a:pt x="16109" y="74927"/>
                      <a:pt x="16085" y="75165"/>
                      <a:pt x="16074" y="75403"/>
                    </a:cubicBezTo>
                    <a:cubicBezTo>
                      <a:pt x="16062" y="75582"/>
                      <a:pt x="16050" y="75772"/>
                      <a:pt x="16038" y="75951"/>
                    </a:cubicBezTo>
                    <a:cubicBezTo>
                      <a:pt x="16026" y="76189"/>
                      <a:pt x="16014" y="76427"/>
                      <a:pt x="15990" y="76677"/>
                    </a:cubicBezTo>
                    <a:cubicBezTo>
                      <a:pt x="15978" y="76868"/>
                      <a:pt x="15966" y="77070"/>
                      <a:pt x="15954" y="77272"/>
                    </a:cubicBezTo>
                    <a:cubicBezTo>
                      <a:pt x="15943" y="77499"/>
                      <a:pt x="15919" y="77725"/>
                      <a:pt x="15907" y="77951"/>
                    </a:cubicBezTo>
                    <a:cubicBezTo>
                      <a:pt x="15895" y="78177"/>
                      <a:pt x="15883" y="78392"/>
                      <a:pt x="15871" y="78618"/>
                    </a:cubicBezTo>
                    <a:cubicBezTo>
                      <a:pt x="15847" y="78844"/>
                      <a:pt x="15835" y="79082"/>
                      <a:pt x="15823" y="79320"/>
                    </a:cubicBezTo>
                    <a:cubicBezTo>
                      <a:pt x="15812" y="79511"/>
                      <a:pt x="15788" y="79713"/>
                      <a:pt x="15776" y="79916"/>
                    </a:cubicBezTo>
                    <a:cubicBezTo>
                      <a:pt x="15764" y="80178"/>
                      <a:pt x="15740" y="80451"/>
                      <a:pt x="15728" y="80725"/>
                    </a:cubicBezTo>
                    <a:cubicBezTo>
                      <a:pt x="15716" y="80880"/>
                      <a:pt x="15704" y="81035"/>
                      <a:pt x="15693" y="81190"/>
                    </a:cubicBezTo>
                    <a:cubicBezTo>
                      <a:pt x="15669" y="81523"/>
                      <a:pt x="15645" y="81856"/>
                      <a:pt x="15633" y="82190"/>
                    </a:cubicBezTo>
                    <a:cubicBezTo>
                      <a:pt x="15621" y="82214"/>
                      <a:pt x="15621" y="82249"/>
                      <a:pt x="15621" y="82273"/>
                    </a:cubicBezTo>
                    <a:cubicBezTo>
                      <a:pt x="15573" y="82928"/>
                      <a:pt x="15538" y="83595"/>
                      <a:pt x="15490" y="84261"/>
                    </a:cubicBezTo>
                    <a:cubicBezTo>
                      <a:pt x="15478" y="84476"/>
                      <a:pt x="15466" y="84678"/>
                      <a:pt x="15442" y="84881"/>
                    </a:cubicBezTo>
                    <a:cubicBezTo>
                      <a:pt x="15431" y="85071"/>
                      <a:pt x="15419" y="85250"/>
                      <a:pt x="15407" y="85428"/>
                    </a:cubicBezTo>
                    <a:cubicBezTo>
                      <a:pt x="15383" y="85750"/>
                      <a:pt x="15371" y="86071"/>
                      <a:pt x="15347" y="86393"/>
                    </a:cubicBezTo>
                    <a:cubicBezTo>
                      <a:pt x="15335" y="86607"/>
                      <a:pt x="15312" y="86809"/>
                      <a:pt x="15300" y="87024"/>
                    </a:cubicBezTo>
                    <a:cubicBezTo>
                      <a:pt x="15288" y="87309"/>
                      <a:pt x="15264" y="87595"/>
                      <a:pt x="15240" y="87893"/>
                    </a:cubicBezTo>
                    <a:cubicBezTo>
                      <a:pt x="15181" y="88905"/>
                      <a:pt x="15109" y="89953"/>
                      <a:pt x="15038" y="91012"/>
                    </a:cubicBezTo>
                    <a:cubicBezTo>
                      <a:pt x="15038" y="91036"/>
                      <a:pt x="15038" y="91060"/>
                      <a:pt x="15038" y="91096"/>
                    </a:cubicBezTo>
                    <a:cubicBezTo>
                      <a:pt x="15002" y="91584"/>
                      <a:pt x="14966" y="92084"/>
                      <a:pt x="14931" y="92584"/>
                    </a:cubicBezTo>
                    <a:cubicBezTo>
                      <a:pt x="14919" y="92798"/>
                      <a:pt x="14907" y="93012"/>
                      <a:pt x="14895" y="93227"/>
                    </a:cubicBezTo>
                    <a:cubicBezTo>
                      <a:pt x="14871" y="93548"/>
                      <a:pt x="14847" y="93882"/>
                      <a:pt x="14823" y="94215"/>
                    </a:cubicBezTo>
                    <a:cubicBezTo>
                      <a:pt x="14811" y="94441"/>
                      <a:pt x="14800" y="94667"/>
                      <a:pt x="14788" y="94906"/>
                    </a:cubicBezTo>
                    <a:cubicBezTo>
                      <a:pt x="14764" y="95227"/>
                      <a:pt x="14740" y="95548"/>
                      <a:pt x="14728" y="95870"/>
                    </a:cubicBezTo>
                    <a:cubicBezTo>
                      <a:pt x="14704" y="96120"/>
                      <a:pt x="14692" y="96370"/>
                      <a:pt x="14669" y="96620"/>
                    </a:cubicBezTo>
                    <a:cubicBezTo>
                      <a:pt x="14657" y="96930"/>
                      <a:pt x="14633" y="97239"/>
                      <a:pt x="14621" y="97549"/>
                    </a:cubicBezTo>
                    <a:cubicBezTo>
                      <a:pt x="14597" y="97811"/>
                      <a:pt x="14585" y="98085"/>
                      <a:pt x="14561" y="98346"/>
                    </a:cubicBezTo>
                    <a:cubicBezTo>
                      <a:pt x="14550" y="98644"/>
                      <a:pt x="14526" y="98954"/>
                      <a:pt x="14514" y="99263"/>
                    </a:cubicBezTo>
                    <a:cubicBezTo>
                      <a:pt x="14490" y="99537"/>
                      <a:pt x="14478" y="99811"/>
                      <a:pt x="14454" y="100085"/>
                    </a:cubicBezTo>
                    <a:cubicBezTo>
                      <a:pt x="14442" y="100394"/>
                      <a:pt x="14419" y="100704"/>
                      <a:pt x="14395" y="101013"/>
                    </a:cubicBezTo>
                    <a:cubicBezTo>
                      <a:pt x="14383" y="101287"/>
                      <a:pt x="14371" y="101561"/>
                      <a:pt x="14347" y="101835"/>
                    </a:cubicBezTo>
                    <a:cubicBezTo>
                      <a:pt x="14335" y="102156"/>
                      <a:pt x="14311" y="102466"/>
                      <a:pt x="14288" y="102787"/>
                    </a:cubicBezTo>
                    <a:cubicBezTo>
                      <a:pt x="14276" y="103073"/>
                      <a:pt x="14252" y="103359"/>
                      <a:pt x="14240" y="103645"/>
                    </a:cubicBezTo>
                    <a:cubicBezTo>
                      <a:pt x="14216" y="103954"/>
                      <a:pt x="14204" y="104264"/>
                      <a:pt x="14180" y="104585"/>
                    </a:cubicBezTo>
                    <a:cubicBezTo>
                      <a:pt x="14169" y="104871"/>
                      <a:pt x="14145" y="105169"/>
                      <a:pt x="14133" y="105454"/>
                    </a:cubicBezTo>
                    <a:cubicBezTo>
                      <a:pt x="14109" y="105776"/>
                      <a:pt x="14097" y="106097"/>
                      <a:pt x="14073" y="106431"/>
                    </a:cubicBezTo>
                    <a:cubicBezTo>
                      <a:pt x="14061" y="106717"/>
                      <a:pt x="14038" y="107002"/>
                      <a:pt x="14026" y="107300"/>
                    </a:cubicBezTo>
                    <a:cubicBezTo>
                      <a:pt x="14002" y="107621"/>
                      <a:pt x="13990" y="107955"/>
                      <a:pt x="13966" y="108276"/>
                    </a:cubicBezTo>
                    <a:cubicBezTo>
                      <a:pt x="13954" y="108586"/>
                      <a:pt x="13930" y="108883"/>
                      <a:pt x="13918" y="109193"/>
                    </a:cubicBezTo>
                    <a:cubicBezTo>
                      <a:pt x="13895" y="109514"/>
                      <a:pt x="13883" y="109836"/>
                      <a:pt x="13859" y="110157"/>
                    </a:cubicBezTo>
                    <a:cubicBezTo>
                      <a:pt x="13847" y="110467"/>
                      <a:pt x="13823" y="110777"/>
                      <a:pt x="13811" y="111098"/>
                    </a:cubicBezTo>
                    <a:cubicBezTo>
                      <a:pt x="13788" y="111431"/>
                      <a:pt x="13776" y="111765"/>
                      <a:pt x="13752" y="112098"/>
                    </a:cubicBezTo>
                    <a:cubicBezTo>
                      <a:pt x="13740" y="112408"/>
                      <a:pt x="13728" y="112705"/>
                      <a:pt x="13704" y="113015"/>
                    </a:cubicBezTo>
                    <a:cubicBezTo>
                      <a:pt x="13692" y="113360"/>
                      <a:pt x="13668" y="113705"/>
                      <a:pt x="13657" y="114051"/>
                    </a:cubicBezTo>
                    <a:cubicBezTo>
                      <a:pt x="13633" y="114360"/>
                      <a:pt x="13621" y="114670"/>
                      <a:pt x="13597" y="114979"/>
                    </a:cubicBezTo>
                    <a:cubicBezTo>
                      <a:pt x="13585" y="115337"/>
                      <a:pt x="13561" y="115682"/>
                      <a:pt x="13549" y="116039"/>
                    </a:cubicBezTo>
                    <a:cubicBezTo>
                      <a:pt x="13526" y="116349"/>
                      <a:pt x="13514" y="116658"/>
                      <a:pt x="13502" y="116980"/>
                    </a:cubicBezTo>
                    <a:cubicBezTo>
                      <a:pt x="13478" y="117325"/>
                      <a:pt x="13466" y="117682"/>
                      <a:pt x="13442" y="118027"/>
                    </a:cubicBezTo>
                    <a:cubicBezTo>
                      <a:pt x="13430" y="118349"/>
                      <a:pt x="13418" y="118682"/>
                      <a:pt x="13395" y="119004"/>
                    </a:cubicBezTo>
                    <a:cubicBezTo>
                      <a:pt x="13383" y="119361"/>
                      <a:pt x="13359" y="119718"/>
                      <a:pt x="13347" y="120075"/>
                    </a:cubicBezTo>
                    <a:cubicBezTo>
                      <a:pt x="13335" y="120397"/>
                      <a:pt x="13311" y="120718"/>
                      <a:pt x="13299" y="121040"/>
                    </a:cubicBezTo>
                    <a:cubicBezTo>
                      <a:pt x="13276" y="121433"/>
                      <a:pt x="13264" y="121814"/>
                      <a:pt x="13240" y="122207"/>
                    </a:cubicBezTo>
                    <a:cubicBezTo>
                      <a:pt x="13228" y="122504"/>
                      <a:pt x="13216" y="122814"/>
                      <a:pt x="13204" y="123111"/>
                    </a:cubicBezTo>
                    <a:cubicBezTo>
                      <a:pt x="13180" y="123528"/>
                      <a:pt x="13156" y="123957"/>
                      <a:pt x="13145" y="124373"/>
                    </a:cubicBezTo>
                    <a:cubicBezTo>
                      <a:pt x="13133" y="124659"/>
                      <a:pt x="13121" y="124945"/>
                      <a:pt x="13109" y="125219"/>
                    </a:cubicBezTo>
                    <a:cubicBezTo>
                      <a:pt x="13085" y="125671"/>
                      <a:pt x="13061" y="126124"/>
                      <a:pt x="13049" y="126576"/>
                    </a:cubicBezTo>
                    <a:cubicBezTo>
                      <a:pt x="13037" y="126838"/>
                      <a:pt x="13026" y="127100"/>
                      <a:pt x="13014" y="127362"/>
                    </a:cubicBezTo>
                    <a:cubicBezTo>
                      <a:pt x="12978" y="128076"/>
                      <a:pt x="12942" y="147519"/>
                      <a:pt x="12918" y="148245"/>
                    </a:cubicBezTo>
                    <a:lnTo>
                      <a:pt x="35516" y="147781"/>
                    </a:lnTo>
                    <a:cubicBezTo>
                      <a:pt x="34838" y="125064"/>
                      <a:pt x="34207" y="96144"/>
                      <a:pt x="33492" y="80392"/>
                    </a:cubicBezTo>
                    <a:cubicBezTo>
                      <a:pt x="32992" y="69200"/>
                      <a:pt x="31790" y="52007"/>
                      <a:pt x="31790" y="51912"/>
                    </a:cubicBezTo>
                    <a:cubicBezTo>
                      <a:pt x="31790" y="50888"/>
                      <a:pt x="32397" y="49043"/>
                      <a:pt x="32933" y="47721"/>
                    </a:cubicBezTo>
                    <a:cubicBezTo>
                      <a:pt x="33504" y="46281"/>
                      <a:pt x="35040" y="42340"/>
                      <a:pt x="35362" y="40661"/>
                    </a:cubicBezTo>
                    <a:cubicBezTo>
                      <a:pt x="35671" y="38970"/>
                      <a:pt x="36493" y="35493"/>
                      <a:pt x="36814" y="34231"/>
                    </a:cubicBezTo>
                    <a:cubicBezTo>
                      <a:pt x="37290" y="32338"/>
                      <a:pt x="37564" y="30219"/>
                      <a:pt x="37564" y="30219"/>
                    </a:cubicBezTo>
                    <a:cubicBezTo>
                      <a:pt x="37564" y="30219"/>
                      <a:pt x="40136" y="25992"/>
                      <a:pt x="41124" y="24564"/>
                    </a:cubicBezTo>
                    <a:cubicBezTo>
                      <a:pt x="42124" y="23147"/>
                      <a:pt x="44744" y="19337"/>
                      <a:pt x="45446" y="17610"/>
                    </a:cubicBezTo>
                    <a:cubicBezTo>
                      <a:pt x="46149" y="15872"/>
                      <a:pt x="45696" y="14658"/>
                      <a:pt x="44910" y="14288"/>
                    </a:cubicBezTo>
                    <a:cubicBezTo>
                      <a:pt x="44685" y="14178"/>
                      <a:pt x="44403" y="14101"/>
                      <a:pt x="44084" y="14101"/>
                    </a:cubicBezTo>
                    <a:cubicBezTo>
                      <a:pt x="43308" y="14101"/>
                      <a:pt x="42311" y="14555"/>
                      <a:pt x="41374" y="16074"/>
                    </a:cubicBezTo>
                    <a:cubicBezTo>
                      <a:pt x="40065" y="18218"/>
                      <a:pt x="37386" y="21956"/>
                      <a:pt x="36338" y="23254"/>
                    </a:cubicBezTo>
                    <a:cubicBezTo>
                      <a:pt x="35372" y="24447"/>
                      <a:pt x="34308" y="26076"/>
                      <a:pt x="33631" y="26076"/>
                    </a:cubicBezTo>
                    <a:cubicBezTo>
                      <a:pt x="33565" y="26076"/>
                      <a:pt x="33503" y="26061"/>
                      <a:pt x="33445" y="26028"/>
                    </a:cubicBezTo>
                    <a:cubicBezTo>
                      <a:pt x="32790" y="25647"/>
                      <a:pt x="33076" y="23361"/>
                      <a:pt x="33659" y="21694"/>
                    </a:cubicBezTo>
                    <a:cubicBezTo>
                      <a:pt x="34242" y="20015"/>
                      <a:pt x="35433" y="16003"/>
                      <a:pt x="35790" y="14086"/>
                    </a:cubicBezTo>
                    <a:cubicBezTo>
                      <a:pt x="36159" y="12157"/>
                      <a:pt x="37636" y="7669"/>
                      <a:pt x="37791" y="6704"/>
                    </a:cubicBezTo>
                    <a:cubicBezTo>
                      <a:pt x="37933" y="5752"/>
                      <a:pt x="37410" y="4716"/>
                      <a:pt x="36278" y="4263"/>
                    </a:cubicBezTo>
                    <a:cubicBezTo>
                      <a:pt x="36027" y="4167"/>
                      <a:pt x="35774" y="4113"/>
                      <a:pt x="35523" y="4113"/>
                    </a:cubicBezTo>
                    <a:cubicBezTo>
                      <a:pt x="34633" y="4113"/>
                      <a:pt x="33768" y="4789"/>
                      <a:pt x="33099" y="6609"/>
                    </a:cubicBezTo>
                    <a:cubicBezTo>
                      <a:pt x="32254" y="8943"/>
                      <a:pt x="31516" y="12062"/>
                      <a:pt x="31135" y="13431"/>
                    </a:cubicBezTo>
                    <a:cubicBezTo>
                      <a:pt x="30742" y="14812"/>
                      <a:pt x="28087" y="21873"/>
                      <a:pt x="27527" y="22825"/>
                    </a:cubicBezTo>
                    <a:cubicBezTo>
                      <a:pt x="27342" y="23144"/>
                      <a:pt x="27082" y="23291"/>
                      <a:pt x="26824" y="23291"/>
                    </a:cubicBezTo>
                    <a:cubicBezTo>
                      <a:pt x="26320" y="23291"/>
                      <a:pt x="25821" y="22734"/>
                      <a:pt x="25884" y="21813"/>
                    </a:cubicBezTo>
                    <a:cubicBezTo>
                      <a:pt x="25968" y="20432"/>
                      <a:pt x="25884" y="15967"/>
                      <a:pt x="25753" y="14038"/>
                    </a:cubicBezTo>
                    <a:cubicBezTo>
                      <a:pt x="25610" y="12110"/>
                      <a:pt x="25444" y="8669"/>
                      <a:pt x="25420" y="7395"/>
                    </a:cubicBezTo>
                    <a:cubicBezTo>
                      <a:pt x="25384" y="6133"/>
                      <a:pt x="25432" y="3180"/>
                      <a:pt x="25396" y="2394"/>
                    </a:cubicBezTo>
                    <a:cubicBezTo>
                      <a:pt x="25360" y="1608"/>
                      <a:pt x="25218" y="37"/>
                      <a:pt x="23289" y="1"/>
                    </a:cubicBezTo>
                    <a:cubicBezTo>
                      <a:pt x="23263" y="0"/>
                      <a:pt x="23237" y="0"/>
                      <a:pt x="23212" y="0"/>
                    </a:cubicBezTo>
                    <a:close/>
                  </a:path>
                </a:pathLst>
              </a:custGeom>
              <a:solidFill>
                <a:srgbClr val="FFC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;p27">
                <a:extLst>
                  <a:ext uri="{FF2B5EF4-FFF2-40B4-BE49-F238E27FC236}">
                    <a16:creationId xmlns:a16="http://schemas.microsoft.com/office/drawing/2014/main" id="{0CC7C133-7BB6-5913-A828-13EDEE6E141C}"/>
                  </a:ext>
                </a:extLst>
              </p:cNvPr>
              <p:cNvSpPr/>
              <p:nvPr/>
            </p:nvSpPr>
            <p:spPr>
              <a:xfrm>
                <a:off x="5992500" y="3260440"/>
                <a:ext cx="469187" cy="1584070"/>
              </a:xfrm>
              <a:custGeom>
                <a:avLst/>
                <a:gdLst/>
                <a:ahLst/>
                <a:cxnLst/>
                <a:rect l="l" t="t" r="r" b="b"/>
                <a:pathLst>
                  <a:path w="25444" h="85904" extrusionOk="0">
                    <a:moveTo>
                      <a:pt x="4596" y="0"/>
                    </a:moveTo>
                    <a:cubicBezTo>
                      <a:pt x="4596" y="0"/>
                      <a:pt x="441" y="77427"/>
                      <a:pt x="0" y="85904"/>
                    </a:cubicBezTo>
                    <a:lnTo>
                      <a:pt x="25444" y="85594"/>
                    </a:lnTo>
                    <a:cubicBezTo>
                      <a:pt x="25444" y="85594"/>
                      <a:pt x="23062" y="11180"/>
                      <a:pt x="21836" y="881"/>
                    </a:cubicBezTo>
                    <a:cubicBezTo>
                      <a:pt x="21836" y="881"/>
                      <a:pt x="19658" y="959"/>
                      <a:pt x="16796" y="959"/>
                    </a:cubicBezTo>
                    <a:cubicBezTo>
                      <a:pt x="12650" y="959"/>
                      <a:pt x="7068" y="796"/>
                      <a:pt x="4596" y="0"/>
                    </a:cubicBez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46;p27">
                <a:extLst>
                  <a:ext uri="{FF2B5EF4-FFF2-40B4-BE49-F238E27FC236}">
                    <a16:creationId xmlns:a16="http://schemas.microsoft.com/office/drawing/2014/main" id="{83A1F58A-E620-3768-F807-FB4D27A8862F}"/>
                  </a:ext>
                </a:extLst>
              </p:cNvPr>
              <p:cNvSpPr/>
              <p:nvPr/>
            </p:nvSpPr>
            <p:spPr>
              <a:xfrm>
                <a:off x="6074023" y="3244932"/>
                <a:ext cx="333358" cy="67822"/>
              </a:xfrm>
              <a:custGeom>
                <a:avLst/>
                <a:gdLst/>
                <a:ahLst/>
                <a:cxnLst/>
                <a:rect l="l" t="t" r="r" b="b"/>
                <a:pathLst>
                  <a:path w="18078" h="3678" extrusionOk="0">
                    <a:moveTo>
                      <a:pt x="776" y="1"/>
                    </a:moveTo>
                    <a:cubicBezTo>
                      <a:pt x="6" y="1"/>
                      <a:pt x="0" y="1095"/>
                      <a:pt x="44" y="2615"/>
                    </a:cubicBezTo>
                    <a:cubicBezTo>
                      <a:pt x="44" y="2615"/>
                      <a:pt x="2342" y="3544"/>
                      <a:pt x="8390" y="3663"/>
                    </a:cubicBezTo>
                    <a:cubicBezTo>
                      <a:pt x="8830" y="3673"/>
                      <a:pt x="9255" y="3677"/>
                      <a:pt x="9664" y="3677"/>
                    </a:cubicBezTo>
                    <a:cubicBezTo>
                      <a:pt x="14876" y="3677"/>
                      <a:pt x="17629" y="2961"/>
                      <a:pt x="17629" y="2961"/>
                    </a:cubicBezTo>
                    <a:cubicBezTo>
                      <a:pt x="17629" y="2961"/>
                      <a:pt x="18077" y="274"/>
                      <a:pt x="17062" y="274"/>
                    </a:cubicBezTo>
                    <a:cubicBezTo>
                      <a:pt x="17030" y="274"/>
                      <a:pt x="16997" y="276"/>
                      <a:pt x="16963" y="282"/>
                    </a:cubicBezTo>
                    <a:cubicBezTo>
                      <a:pt x="16316" y="383"/>
                      <a:pt x="13300" y="922"/>
                      <a:pt x="9868" y="922"/>
                    </a:cubicBezTo>
                    <a:cubicBezTo>
                      <a:pt x="9258" y="922"/>
                      <a:pt x="8634" y="905"/>
                      <a:pt x="8009" y="865"/>
                    </a:cubicBezTo>
                    <a:cubicBezTo>
                      <a:pt x="4235" y="627"/>
                      <a:pt x="2044" y="270"/>
                      <a:pt x="1020" y="32"/>
                    </a:cubicBezTo>
                    <a:cubicBezTo>
                      <a:pt x="931" y="11"/>
                      <a:pt x="850" y="1"/>
                      <a:pt x="776" y="1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47;p27">
              <a:extLst>
                <a:ext uri="{FF2B5EF4-FFF2-40B4-BE49-F238E27FC236}">
                  <a16:creationId xmlns:a16="http://schemas.microsoft.com/office/drawing/2014/main" id="{0E2DFA4A-3218-6221-6CC6-49A1C0C94717}"/>
                </a:ext>
              </a:extLst>
            </p:cNvPr>
            <p:cNvGrpSpPr/>
            <p:nvPr/>
          </p:nvGrpSpPr>
          <p:grpSpPr>
            <a:xfrm>
              <a:off x="7881291" y="2555423"/>
              <a:ext cx="558123" cy="2280751"/>
              <a:chOff x="7881291" y="2555423"/>
              <a:chExt cx="558123" cy="2280751"/>
            </a:xfrm>
          </p:grpSpPr>
          <p:sp>
            <p:nvSpPr>
              <p:cNvPr id="12" name="Google Shape;248;p27">
                <a:extLst>
                  <a:ext uri="{FF2B5EF4-FFF2-40B4-BE49-F238E27FC236}">
                    <a16:creationId xmlns:a16="http://schemas.microsoft.com/office/drawing/2014/main" id="{409D6AB5-1AE2-87CC-173F-544BF79D9137}"/>
                  </a:ext>
                </a:extLst>
              </p:cNvPr>
              <p:cNvSpPr/>
              <p:nvPr/>
            </p:nvSpPr>
            <p:spPr>
              <a:xfrm>
                <a:off x="7977234" y="2785407"/>
                <a:ext cx="426831" cy="628491"/>
              </a:xfrm>
              <a:custGeom>
                <a:avLst/>
                <a:gdLst/>
                <a:ahLst/>
                <a:cxnLst/>
                <a:rect l="l" t="t" r="r" b="b"/>
                <a:pathLst>
                  <a:path w="23147" h="34083" extrusionOk="0">
                    <a:moveTo>
                      <a:pt x="7420" y="1"/>
                    </a:moveTo>
                    <a:cubicBezTo>
                      <a:pt x="6861" y="1"/>
                      <a:pt x="5038" y="7408"/>
                      <a:pt x="4478" y="7408"/>
                    </a:cubicBezTo>
                    <a:cubicBezTo>
                      <a:pt x="4446" y="7408"/>
                      <a:pt x="4417" y="7383"/>
                      <a:pt x="4394" y="7331"/>
                    </a:cubicBezTo>
                    <a:cubicBezTo>
                      <a:pt x="2775" y="6688"/>
                      <a:pt x="1274" y="6271"/>
                      <a:pt x="1" y="5747"/>
                    </a:cubicBezTo>
                    <a:lnTo>
                      <a:pt x="1" y="5747"/>
                    </a:lnTo>
                    <a:cubicBezTo>
                      <a:pt x="1" y="5747"/>
                      <a:pt x="905" y="7712"/>
                      <a:pt x="2036" y="18403"/>
                    </a:cubicBezTo>
                    <a:cubicBezTo>
                      <a:pt x="2668" y="19094"/>
                      <a:pt x="3203" y="19642"/>
                      <a:pt x="3489" y="19820"/>
                    </a:cubicBezTo>
                    <a:cubicBezTo>
                      <a:pt x="3870" y="20070"/>
                      <a:pt x="3644" y="23690"/>
                      <a:pt x="3358" y="33500"/>
                    </a:cubicBezTo>
                    <a:cubicBezTo>
                      <a:pt x="4363" y="33665"/>
                      <a:pt x="7251" y="34082"/>
                      <a:pt x="10529" y="34082"/>
                    </a:cubicBezTo>
                    <a:cubicBezTo>
                      <a:pt x="13193" y="34082"/>
                      <a:pt x="16115" y="33806"/>
                      <a:pt x="18491" y="32893"/>
                    </a:cubicBezTo>
                    <a:cubicBezTo>
                      <a:pt x="17860" y="26631"/>
                      <a:pt x="17443" y="22535"/>
                      <a:pt x="17467" y="22332"/>
                    </a:cubicBezTo>
                    <a:cubicBezTo>
                      <a:pt x="17562" y="21392"/>
                      <a:pt x="17931" y="19713"/>
                      <a:pt x="18622" y="18368"/>
                    </a:cubicBezTo>
                    <a:cubicBezTo>
                      <a:pt x="19312" y="17010"/>
                      <a:pt x="21098" y="13284"/>
                      <a:pt x="21598" y="11688"/>
                    </a:cubicBezTo>
                    <a:cubicBezTo>
                      <a:pt x="22551" y="8652"/>
                      <a:pt x="22968" y="6092"/>
                      <a:pt x="23146" y="4354"/>
                    </a:cubicBezTo>
                    <a:lnTo>
                      <a:pt x="23146" y="4354"/>
                    </a:lnTo>
                    <a:cubicBezTo>
                      <a:pt x="23108" y="4450"/>
                      <a:pt x="23046" y="4483"/>
                      <a:pt x="22971" y="4483"/>
                    </a:cubicBezTo>
                    <a:cubicBezTo>
                      <a:pt x="22794" y="4483"/>
                      <a:pt x="22546" y="4296"/>
                      <a:pt x="22369" y="4296"/>
                    </a:cubicBezTo>
                    <a:cubicBezTo>
                      <a:pt x="22294" y="4296"/>
                      <a:pt x="22232" y="4330"/>
                      <a:pt x="22194" y="4425"/>
                    </a:cubicBezTo>
                    <a:cubicBezTo>
                      <a:pt x="21051" y="7271"/>
                      <a:pt x="19503" y="10045"/>
                      <a:pt x="18050" y="10176"/>
                    </a:cubicBezTo>
                    <a:cubicBezTo>
                      <a:pt x="18042" y="10177"/>
                      <a:pt x="18033" y="10177"/>
                      <a:pt x="18024" y="10177"/>
                    </a:cubicBezTo>
                    <a:cubicBezTo>
                      <a:pt x="17045" y="10177"/>
                      <a:pt x="18788" y="4744"/>
                      <a:pt x="18670" y="3056"/>
                    </a:cubicBezTo>
                    <a:lnTo>
                      <a:pt x="18670" y="3056"/>
                    </a:lnTo>
                    <a:cubicBezTo>
                      <a:pt x="18468" y="3222"/>
                      <a:pt x="18218" y="3292"/>
                      <a:pt x="17935" y="3292"/>
                    </a:cubicBezTo>
                    <a:cubicBezTo>
                      <a:pt x="16534" y="3292"/>
                      <a:pt x="14318" y="1600"/>
                      <a:pt x="13096" y="1600"/>
                    </a:cubicBezTo>
                    <a:cubicBezTo>
                      <a:pt x="12814" y="1600"/>
                      <a:pt x="12584" y="1690"/>
                      <a:pt x="12431" y="1913"/>
                    </a:cubicBezTo>
                    <a:cubicBezTo>
                      <a:pt x="11626" y="3072"/>
                      <a:pt x="11036" y="3512"/>
                      <a:pt x="10544" y="3512"/>
                    </a:cubicBezTo>
                    <a:cubicBezTo>
                      <a:pt x="9450" y="3512"/>
                      <a:pt x="8846" y="1327"/>
                      <a:pt x="7466" y="20"/>
                    </a:cubicBezTo>
                    <a:cubicBezTo>
                      <a:pt x="7452" y="7"/>
                      <a:pt x="7436" y="1"/>
                      <a:pt x="7420" y="1"/>
                    </a:cubicBezTo>
                    <a:close/>
                  </a:path>
                </a:pathLst>
              </a:custGeom>
              <a:solidFill>
                <a:srgbClr val="62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49;p27">
                <a:extLst>
                  <a:ext uri="{FF2B5EF4-FFF2-40B4-BE49-F238E27FC236}">
                    <a16:creationId xmlns:a16="http://schemas.microsoft.com/office/drawing/2014/main" id="{10767183-F224-EBC5-E6A9-0C5E1819D3BB}"/>
                  </a:ext>
                </a:extLst>
              </p:cNvPr>
              <p:cNvSpPr/>
              <p:nvPr/>
            </p:nvSpPr>
            <p:spPr>
              <a:xfrm>
                <a:off x="7991064" y="2555423"/>
                <a:ext cx="256888" cy="399115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1644" extrusionOk="0">
                    <a:moveTo>
                      <a:pt x="4555" y="0"/>
                    </a:moveTo>
                    <a:cubicBezTo>
                      <a:pt x="4506" y="0"/>
                      <a:pt x="4456" y="1"/>
                      <a:pt x="4406" y="3"/>
                    </a:cubicBezTo>
                    <a:cubicBezTo>
                      <a:pt x="1870" y="74"/>
                      <a:pt x="846" y="1836"/>
                      <a:pt x="584" y="2300"/>
                    </a:cubicBezTo>
                    <a:cubicBezTo>
                      <a:pt x="536" y="2384"/>
                      <a:pt x="513" y="2658"/>
                      <a:pt x="489" y="3086"/>
                    </a:cubicBezTo>
                    <a:cubicBezTo>
                      <a:pt x="453" y="4503"/>
                      <a:pt x="548" y="7575"/>
                      <a:pt x="513" y="10813"/>
                    </a:cubicBezTo>
                    <a:cubicBezTo>
                      <a:pt x="501" y="12314"/>
                      <a:pt x="453" y="13861"/>
                      <a:pt x="358" y="15290"/>
                    </a:cubicBezTo>
                    <a:cubicBezTo>
                      <a:pt x="346" y="15528"/>
                      <a:pt x="334" y="15766"/>
                      <a:pt x="322" y="15981"/>
                    </a:cubicBezTo>
                    <a:cubicBezTo>
                      <a:pt x="1" y="17100"/>
                      <a:pt x="1156" y="19541"/>
                      <a:pt x="1156" y="19541"/>
                    </a:cubicBezTo>
                    <a:cubicBezTo>
                      <a:pt x="1666" y="20215"/>
                      <a:pt x="2352" y="20468"/>
                      <a:pt x="3037" y="20468"/>
                    </a:cubicBezTo>
                    <a:cubicBezTo>
                      <a:pt x="3550" y="20468"/>
                      <a:pt x="4063" y="20326"/>
                      <a:pt x="4501" y="20112"/>
                    </a:cubicBezTo>
                    <a:cubicBezTo>
                      <a:pt x="5942" y="19410"/>
                      <a:pt x="6740" y="16326"/>
                      <a:pt x="7121" y="12980"/>
                    </a:cubicBezTo>
                    <a:lnTo>
                      <a:pt x="7121" y="12980"/>
                    </a:lnTo>
                    <a:cubicBezTo>
                      <a:pt x="7073" y="13980"/>
                      <a:pt x="7013" y="14969"/>
                      <a:pt x="6930" y="15850"/>
                    </a:cubicBezTo>
                    <a:cubicBezTo>
                      <a:pt x="6823" y="17076"/>
                      <a:pt x="6037" y="19684"/>
                      <a:pt x="6299" y="20315"/>
                    </a:cubicBezTo>
                    <a:cubicBezTo>
                      <a:pt x="6724" y="21299"/>
                      <a:pt x="7495" y="21643"/>
                      <a:pt x="8275" y="21643"/>
                    </a:cubicBezTo>
                    <a:cubicBezTo>
                      <a:pt x="8740" y="21643"/>
                      <a:pt x="9209" y="21521"/>
                      <a:pt x="9609" y="21338"/>
                    </a:cubicBezTo>
                    <a:cubicBezTo>
                      <a:pt x="11097" y="20660"/>
                      <a:pt x="12740" y="15707"/>
                      <a:pt x="13038" y="12564"/>
                    </a:cubicBezTo>
                    <a:cubicBezTo>
                      <a:pt x="13086" y="12099"/>
                      <a:pt x="13133" y="11635"/>
                      <a:pt x="13169" y="11171"/>
                    </a:cubicBezTo>
                    <a:cubicBezTo>
                      <a:pt x="13419" y="8515"/>
                      <a:pt x="13931" y="3205"/>
                      <a:pt x="13788" y="2717"/>
                    </a:cubicBezTo>
                    <a:cubicBezTo>
                      <a:pt x="13627" y="2175"/>
                      <a:pt x="13231" y="796"/>
                      <a:pt x="11184" y="796"/>
                    </a:cubicBezTo>
                    <a:cubicBezTo>
                      <a:pt x="11117" y="796"/>
                      <a:pt x="11048" y="797"/>
                      <a:pt x="10978" y="800"/>
                    </a:cubicBezTo>
                    <a:cubicBezTo>
                      <a:pt x="9490" y="872"/>
                      <a:pt x="8490" y="1419"/>
                      <a:pt x="7990" y="1788"/>
                    </a:cubicBezTo>
                    <a:cubicBezTo>
                      <a:pt x="7990" y="1788"/>
                      <a:pt x="7748" y="2532"/>
                      <a:pt x="7665" y="2532"/>
                    </a:cubicBezTo>
                    <a:cubicBezTo>
                      <a:pt x="7656" y="2532"/>
                      <a:pt x="7649" y="2523"/>
                      <a:pt x="7644" y="2503"/>
                    </a:cubicBezTo>
                    <a:cubicBezTo>
                      <a:pt x="7528" y="1989"/>
                      <a:pt x="6976" y="0"/>
                      <a:pt x="4555" y="0"/>
                    </a:cubicBezTo>
                    <a:close/>
                  </a:path>
                </a:pathLst>
              </a:custGeom>
              <a:solidFill>
                <a:srgbClr val="492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50;p27">
                <a:extLst>
                  <a:ext uri="{FF2B5EF4-FFF2-40B4-BE49-F238E27FC236}">
                    <a16:creationId xmlns:a16="http://schemas.microsoft.com/office/drawing/2014/main" id="{BFE07E3F-EFF4-8126-7933-63BDDC92C9FC}"/>
                  </a:ext>
                </a:extLst>
              </p:cNvPr>
              <p:cNvSpPr/>
              <p:nvPr/>
            </p:nvSpPr>
            <p:spPr>
              <a:xfrm>
                <a:off x="8002700" y="3198518"/>
                <a:ext cx="430334" cy="1637656"/>
              </a:xfrm>
              <a:custGeom>
                <a:avLst/>
                <a:gdLst/>
                <a:ahLst/>
                <a:cxnLst/>
                <a:rect l="l" t="t" r="r" b="b"/>
                <a:pathLst>
                  <a:path w="23337" h="88810" extrusionOk="0">
                    <a:moveTo>
                      <a:pt x="17289" y="1"/>
                    </a:moveTo>
                    <a:cubicBezTo>
                      <a:pt x="17146" y="60"/>
                      <a:pt x="16991" y="120"/>
                      <a:pt x="16848" y="179"/>
                    </a:cubicBezTo>
                    <a:cubicBezTo>
                      <a:pt x="14479" y="1084"/>
                      <a:pt x="11567" y="1359"/>
                      <a:pt x="8909" y="1359"/>
                    </a:cubicBezTo>
                    <a:cubicBezTo>
                      <a:pt x="5622" y="1359"/>
                      <a:pt x="2722" y="939"/>
                      <a:pt x="1715" y="775"/>
                    </a:cubicBezTo>
                    <a:cubicBezTo>
                      <a:pt x="1465" y="739"/>
                      <a:pt x="1322" y="715"/>
                      <a:pt x="1322" y="715"/>
                    </a:cubicBezTo>
                    <a:cubicBezTo>
                      <a:pt x="1096" y="4644"/>
                      <a:pt x="1" y="88774"/>
                      <a:pt x="1" y="88774"/>
                    </a:cubicBezTo>
                    <a:lnTo>
                      <a:pt x="2084" y="88809"/>
                    </a:lnTo>
                    <a:lnTo>
                      <a:pt x="23337" y="88202"/>
                    </a:lnTo>
                    <a:cubicBezTo>
                      <a:pt x="22706" y="79511"/>
                      <a:pt x="17289" y="1"/>
                      <a:pt x="17289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51;p27">
                <a:extLst>
                  <a:ext uri="{FF2B5EF4-FFF2-40B4-BE49-F238E27FC236}">
                    <a16:creationId xmlns:a16="http://schemas.microsoft.com/office/drawing/2014/main" id="{BD897B84-059B-E181-1532-0EF91CB95C4E}"/>
                  </a:ext>
                </a:extLst>
              </p:cNvPr>
              <p:cNvSpPr/>
              <p:nvPr/>
            </p:nvSpPr>
            <p:spPr>
              <a:xfrm>
                <a:off x="8010610" y="3189298"/>
                <a:ext cx="337249" cy="121649"/>
              </a:xfrm>
              <a:custGeom>
                <a:avLst/>
                <a:gdLst/>
                <a:ahLst/>
                <a:cxnLst/>
                <a:rect l="l" t="t" r="r" b="b"/>
                <a:pathLst>
                  <a:path w="18289" h="6597" extrusionOk="0">
                    <a:moveTo>
                      <a:pt x="17669" y="1"/>
                    </a:moveTo>
                    <a:cubicBezTo>
                      <a:pt x="17502" y="72"/>
                      <a:pt x="17348" y="144"/>
                      <a:pt x="17181" y="203"/>
                    </a:cubicBezTo>
                    <a:cubicBezTo>
                      <a:pt x="14706" y="1238"/>
                      <a:pt x="11688" y="1563"/>
                      <a:pt x="8877" y="1563"/>
                    </a:cubicBezTo>
                    <a:cubicBezTo>
                      <a:pt x="5062" y="1563"/>
                      <a:pt x="1630" y="965"/>
                      <a:pt x="465" y="739"/>
                    </a:cubicBezTo>
                    <a:cubicBezTo>
                      <a:pt x="191" y="679"/>
                      <a:pt x="36" y="644"/>
                      <a:pt x="36" y="644"/>
                    </a:cubicBezTo>
                    <a:cubicBezTo>
                      <a:pt x="0" y="1346"/>
                      <a:pt x="0" y="3477"/>
                      <a:pt x="12" y="6597"/>
                    </a:cubicBezTo>
                    <a:lnTo>
                      <a:pt x="18288" y="5990"/>
                    </a:lnTo>
                    <a:cubicBezTo>
                      <a:pt x="18026" y="3013"/>
                      <a:pt x="17669" y="1"/>
                      <a:pt x="17669" y="1"/>
                    </a:cubicBez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52;p27">
                <a:extLst>
                  <a:ext uri="{FF2B5EF4-FFF2-40B4-BE49-F238E27FC236}">
                    <a16:creationId xmlns:a16="http://schemas.microsoft.com/office/drawing/2014/main" id="{D6A773E3-C79A-0A4E-2A1F-3911E7692961}"/>
                  </a:ext>
                </a:extLst>
              </p:cNvPr>
              <p:cNvSpPr/>
              <p:nvPr/>
            </p:nvSpPr>
            <p:spPr>
              <a:xfrm>
                <a:off x="8169563" y="2612292"/>
                <a:ext cx="269851" cy="382943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20767" extrusionOk="0">
                    <a:moveTo>
                      <a:pt x="7148" y="0"/>
                    </a:moveTo>
                    <a:cubicBezTo>
                      <a:pt x="5757" y="0"/>
                      <a:pt x="4873" y="851"/>
                      <a:pt x="4596" y="1110"/>
                    </a:cubicBezTo>
                    <a:cubicBezTo>
                      <a:pt x="4537" y="1169"/>
                      <a:pt x="4430" y="1419"/>
                      <a:pt x="4299" y="1824"/>
                    </a:cubicBezTo>
                    <a:cubicBezTo>
                      <a:pt x="3858" y="3134"/>
                      <a:pt x="3072" y="6051"/>
                      <a:pt x="2120" y="9075"/>
                    </a:cubicBezTo>
                    <a:cubicBezTo>
                      <a:pt x="1679" y="10492"/>
                      <a:pt x="1203" y="11920"/>
                      <a:pt x="715" y="13230"/>
                    </a:cubicBezTo>
                    <a:cubicBezTo>
                      <a:pt x="631" y="13456"/>
                      <a:pt x="548" y="13659"/>
                      <a:pt x="489" y="13873"/>
                    </a:cubicBezTo>
                    <a:cubicBezTo>
                      <a:pt x="429" y="13849"/>
                      <a:pt x="369" y="13837"/>
                      <a:pt x="322" y="13813"/>
                    </a:cubicBezTo>
                    <a:cubicBezTo>
                      <a:pt x="262" y="13909"/>
                      <a:pt x="215" y="14016"/>
                      <a:pt x="155" y="14111"/>
                    </a:cubicBezTo>
                    <a:cubicBezTo>
                      <a:pt x="155" y="14123"/>
                      <a:pt x="143" y="14135"/>
                      <a:pt x="143" y="14147"/>
                    </a:cubicBezTo>
                    <a:cubicBezTo>
                      <a:pt x="236" y="14003"/>
                      <a:pt x="278" y="13947"/>
                      <a:pt x="286" y="13947"/>
                    </a:cubicBezTo>
                    <a:lnTo>
                      <a:pt x="286" y="13947"/>
                    </a:lnTo>
                    <a:cubicBezTo>
                      <a:pt x="302" y="13947"/>
                      <a:pt x="176" y="14188"/>
                      <a:pt x="72" y="14397"/>
                    </a:cubicBezTo>
                    <a:cubicBezTo>
                      <a:pt x="48" y="14504"/>
                      <a:pt x="12" y="14635"/>
                      <a:pt x="0" y="14718"/>
                    </a:cubicBezTo>
                    <a:cubicBezTo>
                      <a:pt x="12" y="14778"/>
                      <a:pt x="12" y="14837"/>
                      <a:pt x="24" y="14909"/>
                    </a:cubicBezTo>
                    <a:cubicBezTo>
                      <a:pt x="60" y="15326"/>
                      <a:pt x="108" y="15730"/>
                      <a:pt x="143" y="16147"/>
                    </a:cubicBezTo>
                    <a:cubicBezTo>
                      <a:pt x="191" y="16647"/>
                      <a:pt x="822" y="17504"/>
                      <a:pt x="822" y="17981"/>
                    </a:cubicBezTo>
                    <a:cubicBezTo>
                      <a:pt x="1223" y="19142"/>
                      <a:pt x="2214" y="19573"/>
                      <a:pt x="3113" y="19573"/>
                    </a:cubicBezTo>
                    <a:cubicBezTo>
                      <a:pt x="3229" y="19573"/>
                      <a:pt x="3342" y="19566"/>
                      <a:pt x="3453" y="19552"/>
                    </a:cubicBezTo>
                    <a:cubicBezTo>
                      <a:pt x="4870" y="19374"/>
                      <a:pt x="5811" y="16385"/>
                      <a:pt x="7085" y="13361"/>
                    </a:cubicBezTo>
                    <a:lnTo>
                      <a:pt x="7085" y="13361"/>
                    </a:lnTo>
                    <a:cubicBezTo>
                      <a:pt x="6763" y="14290"/>
                      <a:pt x="6430" y="15195"/>
                      <a:pt x="6108" y="15992"/>
                    </a:cubicBezTo>
                    <a:cubicBezTo>
                      <a:pt x="5668" y="17111"/>
                      <a:pt x="5513" y="17981"/>
                      <a:pt x="5561" y="18659"/>
                    </a:cubicBezTo>
                    <a:cubicBezTo>
                      <a:pt x="5670" y="20229"/>
                      <a:pt x="6822" y="20766"/>
                      <a:pt x="7822" y="20766"/>
                    </a:cubicBezTo>
                    <a:cubicBezTo>
                      <a:pt x="7907" y="20766"/>
                      <a:pt x="7991" y="20762"/>
                      <a:pt x="8073" y="20755"/>
                    </a:cubicBezTo>
                    <a:cubicBezTo>
                      <a:pt x="9525" y="20624"/>
                      <a:pt x="11061" y="17850"/>
                      <a:pt x="12216" y="15004"/>
                    </a:cubicBezTo>
                    <a:cubicBezTo>
                      <a:pt x="12383" y="14587"/>
                      <a:pt x="12550" y="14159"/>
                      <a:pt x="12716" y="13742"/>
                    </a:cubicBezTo>
                    <a:cubicBezTo>
                      <a:pt x="13681" y="11325"/>
                      <a:pt x="14538" y="9087"/>
                      <a:pt x="14550" y="8575"/>
                    </a:cubicBezTo>
                    <a:cubicBezTo>
                      <a:pt x="14574" y="7991"/>
                      <a:pt x="14633" y="6479"/>
                      <a:pt x="12716" y="5812"/>
                    </a:cubicBezTo>
                    <a:cubicBezTo>
                      <a:pt x="12122" y="5607"/>
                      <a:pt x="11586" y="5536"/>
                      <a:pt x="11130" y="5536"/>
                    </a:cubicBezTo>
                    <a:cubicBezTo>
                      <a:pt x="10610" y="5536"/>
                      <a:pt x="10192" y="5628"/>
                      <a:pt x="9906" y="5717"/>
                    </a:cubicBezTo>
                    <a:cubicBezTo>
                      <a:pt x="10264" y="4669"/>
                      <a:pt x="10502" y="3919"/>
                      <a:pt x="10514" y="3705"/>
                    </a:cubicBezTo>
                    <a:cubicBezTo>
                      <a:pt x="10561" y="3181"/>
                      <a:pt x="10656" y="1050"/>
                      <a:pt x="8490" y="252"/>
                    </a:cubicBezTo>
                    <a:cubicBezTo>
                      <a:pt x="8001" y="72"/>
                      <a:pt x="7553" y="0"/>
                      <a:pt x="7148" y="0"/>
                    </a:cubicBezTo>
                    <a:close/>
                  </a:path>
                </a:pathLst>
              </a:custGeom>
              <a:solidFill>
                <a:srgbClr val="492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53;p27">
                <a:extLst>
                  <a:ext uri="{FF2B5EF4-FFF2-40B4-BE49-F238E27FC236}">
                    <a16:creationId xmlns:a16="http://schemas.microsoft.com/office/drawing/2014/main" id="{1635208A-A0D6-F5E3-DAE9-231C6C44058D}"/>
                  </a:ext>
                </a:extLst>
              </p:cNvPr>
              <p:cNvSpPr/>
              <p:nvPr/>
            </p:nvSpPr>
            <p:spPr>
              <a:xfrm>
                <a:off x="7881291" y="2772388"/>
                <a:ext cx="315730" cy="352388"/>
              </a:xfrm>
              <a:custGeom>
                <a:avLst/>
                <a:gdLst/>
                <a:ahLst/>
                <a:cxnLst/>
                <a:rect l="l" t="t" r="r" b="b"/>
                <a:pathLst>
                  <a:path w="17122" h="19110" extrusionOk="0">
                    <a:moveTo>
                      <a:pt x="5259" y="1"/>
                    </a:moveTo>
                    <a:cubicBezTo>
                      <a:pt x="4778" y="1"/>
                      <a:pt x="4381" y="89"/>
                      <a:pt x="3918" y="190"/>
                    </a:cubicBezTo>
                    <a:cubicBezTo>
                      <a:pt x="2667" y="452"/>
                      <a:pt x="1334" y="881"/>
                      <a:pt x="584" y="4453"/>
                    </a:cubicBezTo>
                    <a:cubicBezTo>
                      <a:pt x="0" y="7227"/>
                      <a:pt x="1548" y="11513"/>
                      <a:pt x="3203" y="14371"/>
                    </a:cubicBezTo>
                    <a:cubicBezTo>
                      <a:pt x="5049" y="17573"/>
                      <a:pt x="7239" y="19109"/>
                      <a:pt x="7239" y="19109"/>
                    </a:cubicBezTo>
                    <a:cubicBezTo>
                      <a:pt x="14383" y="13252"/>
                      <a:pt x="6121" y="6989"/>
                      <a:pt x="6120" y="6989"/>
                    </a:cubicBezTo>
                    <a:lnTo>
                      <a:pt x="6120" y="6989"/>
                    </a:lnTo>
                    <a:cubicBezTo>
                      <a:pt x="7382" y="7525"/>
                      <a:pt x="8013" y="7870"/>
                      <a:pt x="9633" y="8501"/>
                    </a:cubicBezTo>
                    <a:cubicBezTo>
                      <a:pt x="10633" y="8894"/>
                      <a:pt x="11657" y="9191"/>
                      <a:pt x="12669" y="9239"/>
                    </a:cubicBezTo>
                    <a:cubicBezTo>
                      <a:pt x="12802" y="9247"/>
                      <a:pt x="12945" y="9252"/>
                      <a:pt x="13094" y="9252"/>
                    </a:cubicBezTo>
                    <a:cubicBezTo>
                      <a:pt x="13813" y="9252"/>
                      <a:pt x="14694" y="9152"/>
                      <a:pt x="15502" y="8906"/>
                    </a:cubicBezTo>
                    <a:cubicBezTo>
                      <a:pt x="15502" y="8906"/>
                      <a:pt x="16907" y="8513"/>
                      <a:pt x="17015" y="6810"/>
                    </a:cubicBezTo>
                    <a:cubicBezTo>
                      <a:pt x="17122" y="5120"/>
                      <a:pt x="16764" y="5893"/>
                      <a:pt x="16610" y="5441"/>
                    </a:cubicBezTo>
                    <a:cubicBezTo>
                      <a:pt x="16431" y="5370"/>
                      <a:pt x="16264" y="5286"/>
                      <a:pt x="16110" y="5191"/>
                    </a:cubicBezTo>
                    <a:cubicBezTo>
                      <a:pt x="15788" y="5072"/>
                      <a:pt x="15431" y="4941"/>
                      <a:pt x="15086" y="4762"/>
                    </a:cubicBezTo>
                    <a:cubicBezTo>
                      <a:pt x="14026" y="4203"/>
                      <a:pt x="11835" y="2774"/>
                      <a:pt x="9990" y="1702"/>
                    </a:cubicBezTo>
                    <a:cubicBezTo>
                      <a:pt x="9109" y="1202"/>
                      <a:pt x="8311" y="774"/>
                      <a:pt x="7751" y="559"/>
                    </a:cubicBezTo>
                    <a:cubicBezTo>
                      <a:pt x="7180" y="357"/>
                      <a:pt x="6728" y="214"/>
                      <a:pt x="6335" y="131"/>
                    </a:cubicBezTo>
                    <a:cubicBezTo>
                      <a:pt x="5915" y="37"/>
                      <a:pt x="5570" y="1"/>
                      <a:pt x="5259" y="1"/>
                    </a:cubicBezTo>
                    <a:close/>
                  </a:path>
                </a:pathLst>
              </a:custGeom>
              <a:solidFill>
                <a:srgbClr val="62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6" name="图片 135">
            <a:extLst>
              <a:ext uri="{FF2B5EF4-FFF2-40B4-BE49-F238E27FC236}">
                <a16:creationId xmlns:a16="http://schemas.microsoft.com/office/drawing/2014/main" id="{068B2748-CFD7-2650-915E-EDA42A8AC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93" y="2524"/>
            <a:ext cx="8263504" cy="4193642"/>
          </a:xfrm>
          <a:prstGeom prst="rect">
            <a:avLst/>
          </a:prstGeom>
        </p:spPr>
      </p:pic>
      <p:sp>
        <p:nvSpPr>
          <p:cNvPr id="137" name="文本框 136">
            <a:extLst>
              <a:ext uri="{FF2B5EF4-FFF2-40B4-BE49-F238E27FC236}">
                <a16:creationId xmlns:a16="http://schemas.microsoft.com/office/drawing/2014/main" id="{E672C468-D4DE-C725-83C8-8F372A6721E6}"/>
              </a:ext>
            </a:extLst>
          </p:cNvPr>
          <p:cNvSpPr txBox="1"/>
          <p:nvPr/>
        </p:nvSpPr>
        <p:spPr>
          <a:xfrm>
            <a:off x="2905417" y="4425042"/>
            <a:ext cx="491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在我们的登陆介绍界面</a:t>
            </a:r>
            <a:r>
              <a:rPr lang="en-US" altLang="zh-CN" dirty="0"/>
              <a:t>1</a:t>
            </a:r>
            <a:r>
              <a:rPr lang="zh-CN" altLang="en-US" dirty="0"/>
              <a:t>，有关于我们</a:t>
            </a:r>
            <a:r>
              <a:rPr lang="en-US" altLang="zh-CN" dirty="0"/>
              <a:t>app</a:t>
            </a:r>
            <a:r>
              <a:rPr lang="zh-CN" altLang="en-US" dirty="0"/>
              <a:t>的简短介绍，并且提供了两个选项，询问用户是否拥有账号。</a:t>
            </a:r>
          </a:p>
        </p:txBody>
      </p: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latin typeface="Tw Cen MT" panose="020B0602020104020603" pitchFamily="34" charset="0"/>
                  <a:ea typeface="得意黑" pitchFamily="50" charset="-122"/>
                </a:rPr>
                <a:t>根据用户选择的主界面</a:t>
              </a:r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251162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" name="Google Shape;153;p27">
            <a:extLst>
              <a:ext uri="{FF2B5EF4-FFF2-40B4-BE49-F238E27FC236}">
                <a16:creationId xmlns:a16="http://schemas.microsoft.com/office/drawing/2014/main" id="{043E6CA0-1E86-E30C-5F53-DB6746B690EF}"/>
              </a:ext>
            </a:extLst>
          </p:cNvPr>
          <p:cNvGrpSpPr/>
          <p:nvPr/>
        </p:nvGrpSpPr>
        <p:grpSpPr>
          <a:xfrm>
            <a:off x="7970162" y="4758788"/>
            <a:ext cx="3276785" cy="2030361"/>
            <a:chOff x="4571993" y="2104713"/>
            <a:chExt cx="3867421" cy="2758679"/>
          </a:xfrm>
        </p:grpSpPr>
        <p:grpSp>
          <p:nvGrpSpPr>
            <p:cNvPr id="4" name="Google Shape;154;p27">
              <a:extLst>
                <a:ext uri="{FF2B5EF4-FFF2-40B4-BE49-F238E27FC236}">
                  <a16:creationId xmlns:a16="http://schemas.microsoft.com/office/drawing/2014/main" id="{7E171430-D53E-F542-4FE3-FBA976A6E991}"/>
                </a:ext>
              </a:extLst>
            </p:cNvPr>
            <p:cNvGrpSpPr/>
            <p:nvPr/>
          </p:nvGrpSpPr>
          <p:grpSpPr>
            <a:xfrm>
              <a:off x="6844133" y="2663685"/>
              <a:ext cx="519252" cy="2178188"/>
              <a:chOff x="6844133" y="2663685"/>
              <a:chExt cx="519252" cy="2178188"/>
            </a:xfrm>
          </p:grpSpPr>
          <p:sp>
            <p:nvSpPr>
              <p:cNvPr id="132" name="Google Shape;155;p27">
                <a:extLst>
                  <a:ext uri="{FF2B5EF4-FFF2-40B4-BE49-F238E27FC236}">
                    <a16:creationId xmlns:a16="http://schemas.microsoft.com/office/drawing/2014/main" id="{262F388A-4281-4E73-5732-72F8ACA5A275}"/>
                  </a:ext>
                </a:extLst>
              </p:cNvPr>
              <p:cNvSpPr/>
              <p:nvPr/>
            </p:nvSpPr>
            <p:spPr>
              <a:xfrm>
                <a:off x="6844133" y="2663685"/>
                <a:ext cx="519252" cy="2175772"/>
              </a:xfrm>
              <a:custGeom>
                <a:avLst/>
                <a:gdLst/>
                <a:ahLst/>
                <a:cxnLst/>
                <a:rect l="l" t="t" r="r" b="b"/>
                <a:pathLst>
                  <a:path w="28159" h="117992" extrusionOk="0">
                    <a:moveTo>
                      <a:pt x="13969" y="0"/>
                    </a:moveTo>
                    <a:cubicBezTo>
                      <a:pt x="12822" y="0"/>
                      <a:pt x="12430" y="1063"/>
                      <a:pt x="12407" y="1942"/>
                    </a:cubicBezTo>
                    <a:cubicBezTo>
                      <a:pt x="12383" y="2835"/>
                      <a:pt x="12359" y="4299"/>
                      <a:pt x="12252" y="5157"/>
                    </a:cubicBezTo>
                    <a:cubicBezTo>
                      <a:pt x="12145" y="6014"/>
                      <a:pt x="12049" y="8443"/>
                      <a:pt x="12049" y="9562"/>
                    </a:cubicBezTo>
                    <a:cubicBezTo>
                      <a:pt x="12061" y="10681"/>
                      <a:pt x="12442" y="13836"/>
                      <a:pt x="11609" y="13884"/>
                    </a:cubicBezTo>
                    <a:cubicBezTo>
                      <a:pt x="11603" y="13884"/>
                      <a:pt x="11596" y="13885"/>
                      <a:pt x="11590" y="13885"/>
                    </a:cubicBezTo>
                    <a:cubicBezTo>
                      <a:pt x="10762" y="13885"/>
                      <a:pt x="9869" y="10020"/>
                      <a:pt x="9597" y="9193"/>
                    </a:cubicBezTo>
                    <a:cubicBezTo>
                      <a:pt x="9323" y="8371"/>
                      <a:pt x="8882" y="6562"/>
                      <a:pt x="8597" y="5847"/>
                    </a:cubicBezTo>
                    <a:cubicBezTo>
                      <a:pt x="8341" y="5169"/>
                      <a:pt x="7939" y="2411"/>
                      <a:pt x="6538" y="2411"/>
                    </a:cubicBezTo>
                    <a:cubicBezTo>
                      <a:pt x="6439" y="2411"/>
                      <a:pt x="6336" y="2425"/>
                      <a:pt x="6227" y="2454"/>
                    </a:cubicBezTo>
                    <a:cubicBezTo>
                      <a:pt x="4560" y="2894"/>
                      <a:pt x="5049" y="4514"/>
                      <a:pt x="5287" y="5490"/>
                    </a:cubicBezTo>
                    <a:cubicBezTo>
                      <a:pt x="5513" y="6478"/>
                      <a:pt x="6430" y="10122"/>
                      <a:pt x="6727" y="11550"/>
                    </a:cubicBezTo>
                    <a:cubicBezTo>
                      <a:pt x="7025" y="12979"/>
                      <a:pt x="8335" y="17539"/>
                      <a:pt x="7728" y="19135"/>
                    </a:cubicBezTo>
                    <a:cubicBezTo>
                      <a:pt x="7455" y="19855"/>
                      <a:pt x="7248" y="20141"/>
                      <a:pt x="7033" y="20141"/>
                    </a:cubicBezTo>
                    <a:cubicBezTo>
                      <a:pt x="6957" y="20141"/>
                      <a:pt x="6880" y="20105"/>
                      <a:pt x="6799" y="20039"/>
                    </a:cubicBezTo>
                    <a:cubicBezTo>
                      <a:pt x="6799" y="20039"/>
                      <a:pt x="6799" y="20028"/>
                      <a:pt x="6799" y="20028"/>
                    </a:cubicBezTo>
                    <a:cubicBezTo>
                      <a:pt x="6620" y="19885"/>
                      <a:pt x="6430" y="19611"/>
                      <a:pt x="6192" y="19277"/>
                    </a:cubicBezTo>
                    <a:cubicBezTo>
                      <a:pt x="6168" y="19242"/>
                      <a:pt x="6144" y="19206"/>
                      <a:pt x="6120" y="19158"/>
                    </a:cubicBezTo>
                    <a:cubicBezTo>
                      <a:pt x="5394" y="18134"/>
                      <a:pt x="4620" y="16432"/>
                      <a:pt x="3394" y="15563"/>
                    </a:cubicBezTo>
                    <a:cubicBezTo>
                      <a:pt x="2989" y="15277"/>
                      <a:pt x="2370" y="14944"/>
                      <a:pt x="1751" y="14813"/>
                    </a:cubicBezTo>
                    <a:cubicBezTo>
                      <a:pt x="1667" y="14801"/>
                      <a:pt x="1584" y="14777"/>
                      <a:pt x="1501" y="14777"/>
                    </a:cubicBezTo>
                    <a:cubicBezTo>
                      <a:pt x="1417" y="14763"/>
                      <a:pt x="1333" y="14757"/>
                      <a:pt x="1252" y="14757"/>
                    </a:cubicBezTo>
                    <a:cubicBezTo>
                      <a:pt x="1194" y="14757"/>
                      <a:pt x="1138" y="14760"/>
                      <a:pt x="1084" y="14765"/>
                    </a:cubicBezTo>
                    <a:cubicBezTo>
                      <a:pt x="1012" y="14777"/>
                      <a:pt x="953" y="14777"/>
                      <a:pt x="881" y="14801"/>
                    </a:cubicBezTo>
                    <a:cubicBezTo>
                      <a:pt x="691" y="14836"/>
                      <a:pt x="512" y="14920"/>
                      <a:pt x="358" y="15051"/>
                    </a:cubicBezTo>
                    <a:cubicBezTo>
                      <a:pt x="96" y="15265"/>
                      <a:pt x="0" y="15444"/>
                      <a:pt x="0" y="15622"/>
                    </a:cubicBezTo>
                    <a:cubicBezTo>
                      <a:pt x="0" y="15658"/>
                      <a:pt x="12" y="15694"/>
                      <a:pt x="12" y="15717"/>
                    </a:cubicBezTo>
                    <a:cubicBezTo>
                      <a:pt x="12" y="15729"/>
                      <a:pt x="24" y="15741"/>
                      <a:pt x="24" y="15741"/>
                    </a:cubicBezTo>
                    <a:cubicBezTo>
                      <a:pt x="36" y="15789"/>
                      <a:pt x="60" y="15837"/>
                      <a:pt x="84" y="15884"/>
                    </a:cubicBezTo>
                    <a:cubicBezTo>
                      <a:pt x="96" y="15920"/>
                      <a:pt x="108" y="15944"/>
                      <a:pt x="131" y="15979"/>
                    </a:cubicBezTo>
                    <a:cubicBezTo>
                      <a:pt x="310" y="16253"/>
                      <a:pt x="631" y="16551"/>
                      <a:pt x="870" y="16968"/>
                    </a:cubicBezTo>
                    <a:cubicBezTo>
                      <a:pt x="1084" y="17349"/>
                      <a:pt x="1417" y="18051"/>
                      <a:pt x="1774" y="18789"/>
                    </a:cubicBezTo>
                    <a:cubicBezTo>
                      <a:pt x="1798" y="18837"/>
                      <a:pt x="1834" y="18896"/>
                      <a:pt x="1858" y="18944"/>
                    </a:cubicBezTo>
                    <a:cubicBezTo>
                      <a:pt x="1905" y="19051"/>
                      <a:pt x="1953" y="19158"/>
                      <a:pt x="2013" y="19266"/>
                    </a:cubicBezTo>
                    <a:cubicBezTo>
                      <a:pt x="2036" y="19313"/>
                      <a:pt x="2060" y="19373"/>
                      <a:pt x="2084" y="19420"/>
                    </a:cubicBezTo>
                    <a:cubicBezTo>
                      <a:pt x="2191" y="19635"/>
                      <a:pt x="2298" y="19837"/>
                      <a:pt x="2405" y="20039"/>
                    </a:cubicBezTo>
                    <a:cubicBezTo>
                      <a:pt x="2453" y="20135"/>
                      <a:pt x="2501" y="20230"/>
                      <a:pt x="2560" y="20325"/>
                    </a:cubicBezTo>
                    <a:cubicBezTo>
                      <a:pt x="2679" y="20551"/>
                      <a:pt x="2798" y="20766"/>
                      <a:pt x="2917" y="20932"/>
                    </a:cubicBezTo>
                    <a:cubicBezTo>
                      <a:pt x="2989" y="21040"/>
                      <a:pt x="3048" y="21135"/>
                      <a:pt x="3108" y="21218"/>
                    </a:cubicBezTo>
                    <a:cubicBezTo>
                      <a:pt x="3156" y="21266"/>
                      <a:pt x="3191" y="21325"/>
                      <a:pt x="3227" y="21385"/>
                    </a:cubicBezTo>
                    <a:cubicBezTo>
                      <a:pt x="3275" y="21456"/>
                      <a:pt x="3322" y="21540"/>
                      <a:pt x="3358" y="21623"/>
                    </a:cubicBezTo>
                    <a:cubicBezTo>
                      <a:pt x="3477" y="21825"/>
                      <a:pt x="3560" y="22052"/>
                      <a:pt x="3644" y="22278"/>
                    </a:cubicBezTo>
                    <a:cubicBezTo>
                      <a:pt x="3667" y="22361"/>
                      <a:pt x="3703" y="22445"/>
                      <a:pt x="3727" y="22528"/>
                    </a:cubicBezTo>
                    <a:cubicBezTo>
                      <a:pt x="3751" y="22599"/>
                      <a:pt x="3763" y="22659"/>
                      <a:pt x="3787" y="22730"/>
                    </a:cubicBezTo>
                    <a:cubicBezTo>
                      <a:pt x="3941" y="23266"/>
                      <a:pt x="4060" y="23790"/>
                      <a:pt x="4227" y="24123"/>
                    </a:cubicBezTo>
                    <a:cubicBezTo>
                      <a:pt x="4370" y="24397"/>
                      <a:pt x="4537" y="24683"/>
                      <a:pt x="4727" y="24957"/>
                    </a:cubicBezTo>
                    <a:cubicBezTo>
                      <a:pt x="5442" y="26040"/>
                      <a:pt x="6418" y="27124"/>
                      <a:pt x="6906" y="27826"/>
                    </a:cubicBezTo>
                    <a:cubicBezTo>
                      <a:pt x="6942" y="27874"/>
                      <a:pt x="6966" y="27921"/>
                      <a:pt x="7001" y="27969"/>
                    </a:cubicBezTo>
                    <a:cubicBezTo>
                      <a:pt x="7025" y="27993"/>
                      <a:pt x="7049" y="28029"/>
                      <a:pt x="7073" y="28064"/>
                    </a:cubicBezTo>
                    <a:cubicBezTo>
                      <a:pt x="7073" y="28076"/>
                      <a:pt x="7085" y="28088"/>
                      <a:pt x="7096" y="28088"/>
                    </a:cubicBezTo>
                    <a:cubicBezTo>
                      <a:pt x="7287" y="28362"/>
                      <a:pt x="7513" y="28660"/>
                      <a:pt x="7751" y="28957"/>
                    </a:cubicBezTo>
                    <a:lnTo>
                      <a:pt x="7739" y="28957"/>
                    </a:lnTo>
                    <a:cubicBezTo>
                      <a:pt x="7751" y="28969"/>
                      <a:pt x="7763" y="28981"/>
                      <a:pt x="7775" y="28993"/>
                    </a:cubicBezTo>
                    <a:cubicBezTo>
                      <a:pt x="7811" y="29041"/>
                      <a:pt x="7858" y="29100"/>
                      <a:pt x="7894" y="29148"/>
                    </a:cubicBezTo>
                    <a:cubicBezTo>
                      <a:pt x="7918" y="29183"/>
                      <a:pt x="7942" y="29207"/>
                      <a:pt x="7978" y="29243"/>
                    </a:cubicBezTo>
                    <a:cubicBezTo>
                      <a:pt x="8037" y="29326"/>
                      <a:pt x="8109" y="29398"/>
                      <a:pt x="8168" y="29481"/>
                    </a:cubicBezTo>
                    <a:cubicBezTo>
                      <a:pt x="8180" y="29493"/>
                      <a:pt x="8192" y="29505"/>
                      <a:pt x="8204" y="29517"/>
                    </a:cubicBezTo>
                    <a:cubicBezTo>
                      <a:pt x="8251" y="29588"/>
                      <a:pt x="8311" y="29648"/>
                      <a:pt x="8370" y="29719"/>
                    </a:cubicBezTo>
                    <a:cubicBezTo>
                      <a:pt x="8382" y="29731"/>
                      <a:pt x="8406" y="29755"/>
                      <a:pt x="8418" y="29767"/>
                    </a:cubicBezTo>
                    <a:cubicBezTo>
                      <a:pt x="8478" y="29838"/>
                      <a:pt x="8525" y="29898"/>
                      <a:pt x="8585" y="29957"/>
                    </a:cubicBezTo>
                    <a:cubicBezTo>
                      <a:pt x="8597" y="29969"/>
                      <a:pt x="8609" y="29981"/>
                      <a:pt x="8620" y="29993"/>
                    </a:cubicBezTo>
                    <a:cubicBezTo>
                      <a:pt x="8680" y="30053"/>
                      <a:pt x="8740" y="30124"/>
                      <a:pt x="8799" y="30184"/>
                    </a:cubicBezTo>
                    <a:cubicBezTo>
                      <a:pt x="8823" y="30195"/>
                      <a:pt x="8835" y="30207"/>
                      <a:pt x="8847" y="30219"/>
                    </a:cubicBezTo>
                    <a:cubicBezTo>
                      <a:pt x="8894" y="30267"/>
                      <a:pt x="8930" y="30315"/>
                      <a:pt x="8978" y="30350"/>
                    </a:cubicBezTo>
                    <a:cubicBezTo>
                      <a:pt x="9001" y="30362"/>
                      <a:pt x="9013" y="30386"/>
                      <a:pt x="9037" y="30398"/>
                    </a:cubicBezTo>
                    <a:cubicBezTo>
                      <a:pt x="9073" y="30434"/>
                      <a:pt x="9109" y="30457"/>
                      <a:pt x="9144" y="30493"/>
                    </a:cubicBezTo>
                    <a:cubicBezTo>
                      <a:pt x="9156" y="30505"/>
                      <a:pt x="9180" y="30517"/>
                      <a:pt x="9192" y="30529"/>
                    </a:cubicBezTo>
                    <a:cubicBezTo>
                      <a:pt x="9240" y="30565"/>
                      <a:pt x="9287" y="30588"/>
                      <a:pt x="9335" y="30612"/>
                    </a:cubicBezTo>
                    <a:cubicBezTo>
                      <a:pt x="9835" y="30886"/>
                      <a:pt x="6751" y="89322"/>
                      <a:pt x="5525" y="117921"/>
                    </a:cubicBezTo>
                    <a:lnTo>
                      <a:pt x="20134" y="117992"/>
                    </a:lnTo>
                    <a:lnTo>
                      <a:pt x="19681" y="30803"/>
                    </a:lnTo>
                    <a:cubicBezTo>
                      <a:pt x="19681" y="30374"/>
                      <a:pt x="19789" y="29898"/>
                      <a:pt x="19908" y="29624"/>
                    </a:cubicBezTo>
                    <a:cubicBezTo>
                      <a:pt x="20265" y="28731"/>
                      <a:pt x="21217" y="26290"/>
                      <a:pt x="21420" y="25254"/>
                    </a:cubicBezTo>
                    <a:cubicBezTo>
                      <a:pt x="21610" y="24207"/>
                      <a:pt x="22075" y="22635"/>
                      <a:pt x="22217" y="21837"/>
                    </a:cubicBezTo>
                    <a:cubicBezTo>
                      <a:pt x="22396" y="20766"/>
                      <a:pt x="22634" y="20039"/>
                      <a:pt x="22801" y="18777"/>
                    </a:cubicBezTo>
                    <a:cubicBezTo>
                      <a:pt x="22801" y="18777"/>
                      <a:pt x="24408" y="16170"/>
                      <a:pt x="25027" y="15289"/>
                    </a:cubicBezTo>
                    <a:cubicBezTo>
                      <a:pt x="25646" y="14408"/>
                      <a:pt x="27278" y="12050"/>
                      <a:pt x="27718" y="10979"/>
                    </a:cubicBezTo>
                    <a:cubicBezTo>
                      <a:pt x="28159" y="9907"/>
                      <a:pt x="27885" y="9157"/>
                      <a:pt x="27397" y="8919"/>
                    </a:cubicBezTo>
                    <a:cubicBezTo>
                      <a:pt x="27257" y="8849"/>
                      <a:pt x="27081" y="8801"/>
                      <a:pt x="26882" y="8801"/>
                    </a:cubicBezTo>
                    <a:cubicBezTo>
                      <a:pt x="26402" y="8801"/>
                      <a:pt x="25786" y="9081"/>
                      <a:pt x="25206" y="10014"/>
                    </a:cubicBezTo>
                    <a:cubicBezTo>
                      <a:pt x="24384" y="11348"/>
                      <a:pt x="22717" y="13658"/>
                      <a:pt x="22063" y="14455"/>
                    </a:cubicBezTo>
                    <a:cubicBezTo>
                      <a:pt x="21468" y="15191"/>
                      <a:pt x="20794" y="16202"/>
                      <a:pt x="20372" y="16202"/>
                    </a:cubicBezTo>
                    <a:cubicBezTo>
                      <a:pt x="20330" y="16202"/>
                      <a:pt x="20290" y="16192"/>
                      <a:pt x="20253" y="16170"/>
                    </a:cubicBezTo>
                    <a:cubicBezTo>
                      <a:pt x="19848" y="15932"/>
                      <a:pt x="20039" y="14515"/>
                      <a:pt x="20408" y="13479"/>
                    </a:cubicBezTo>
                    <a:cubicBezTo>
                      <a:pt x="20765" y="12443"/>
                      <a:pt x="21515" y="9955"/>
                      <a:pt x="21741" y="8764"/>
                    </a:cubicBezTo>
                    <a:cubicBezTo>
                      <a:pt x="21979" y="7574"/>
                      <a:pt x="22908" y="4799"/>
                      <a:pt x="23003" y="4204"/>
                    </a:cubicBezTo>
                    <a:cubicBezTo>
                      <a:pt x="23098" y="3609"/>
                      <a:pt x="22777" y="2966"/>
                      <a:pt x="22075" y="2680"/>
                    </a:cubicBezTo>
                    <a:cubicBezTo>
                      <a:pt x="21919" y="2619"/>
                      <a:pt x="21761" y="2586"/>
                      <a:pt x="21604" y="2586"/>
                    </a:cubicBezTo>
                    <a:cubicBezTo>
                      <a:pt x="21054" y="2586"/>
                      <a:pt x="20515" y="3000"/>
                      <a:pt x="20098" y="4121"/>
                    </a:cubicBezTo>
                    <a:cubicBezTo>
                      <a:pt x="19562" y="5573"/>
                      <a:pt x="19098" y="7502"/>
                      <a:pt x="18860" y="8359"/>
                    </a:cubicBezTo>
                    <a:cubicBezTo>
                      <a:pt x="18610" y="9205"/>
                      <a:pt x="16943" y="13574"/>
                      <a:pt x="16598" y="14170"/>
                    </a:cubicBezTo>
                    <a:cubicBezTo>
                      <a:pt x="16481" y="14366"/>
                      <a:pt x="16321" y="14456"/>
                      <a:pt x="16161" y="14456"/>
                    </a:cubicBezTo>
                    <a:cubicBezTo>
                      <a:pt x="15846" y="14456"/>
                      <a:pt x="15534" y="14107"/>
                      <a:pt x="15574" y="13539"/>
                    </a:cubicBezTo>
                    <a:cubicBezTo>
                      <a:pt x="15633" y="12681"/>
                      <a:pt x="15598" y="9919"/>
                      <a:pt x="15514" y="8717"/>
                    </a:cubicBezTo>
                    <a:cubicBezTo>
                      <a:pt x="15431" y="7514"/>
                      <a:pt x="15348" y="5383"/>
                      <a:pt x="15324" y="4597"/>
                    </a:cubicBezTo>
                    <a:cubicBezTo>
                      <a:pt x="15312" y="3811"/>
                      <a:pt x="15348" y="1978"/>
                      <a:pt x="15336" y="1501"/>
                    </a:cubicBezTo>
                    <a:cubicBezTo>
                      <a:pt x="15312" y="1013"/>
                      <a:pt x="15217" y="37"/>
                      <a:pt x="14026" y="1"/>
                    </a:cubicBezTo>
                    <a:cubicBezTo>
                      <a:pt x="14007" y="1"/>
                      <a:pt x="13988" y="0"/>
                      <a:pt x="13969" y="0"/>
                    </a:cubicBezTo>
                    <a:close/>
                  </a:path>
                </a:pathLst>
              </a:custGeom>
              <a:solidFill>
                <a:srgbClr val="DC6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56;p27">
                <a:extLst>
                  <a:ext uri="{FF2B5EF4-FFF2-40B4-BE49-F238E27FC236}">
                    <a16:creationId xmlns:a16="http://schemas.microsoft.com/office/drawing/2014/main" id="{CDD13B92-8F8F-6848-17CD-472C56836B8C}"/>
                  </a:ext>
                </a:extLst>
              </p:cNvPr>
              <p:cNvSpPr/>
              <p:nvPr/>
            </p:nvSpPr>
            <p:spPr>
              <a:xfrm>
                <a:off x="6937882" y="3393927"/>
                <a:ext cx="302342" cy="1447946"/>
              </a:xfrm>
              <a:custGeom>
                <a:avLst/>
                <a:gdLst/>
                <a:ahLst/>
                <a:cxnLst/>
                <a:rect l="l" t="t" r="r" b="b"/>
                <a:pathLst>
                  <a:path w="16396" h="78522" extrusionOk="0">
                    <a:moveTo>
                      <a:pt x="3810" y="0"/>
                    </a:moveTo>
                    <a:lnTo>
                      <a:pt x="0" y="78272"/>
                    </a:lnTo>
                    <a:lnTo>
                      <a:pt x="16395" y="78522"/>
                    </a:lnTo>
                    <a:lnTo>
                      <a:pt x="15026" y="24"/>
                    </a:lnTo>
                    <a:cubicBezTo>
                      <a:pt x="15026" y="24"/>
                      <a:pt x="12106" y="769"/>
                      <a:pt x="8802" y="769"/>
                    </a:cubicBezTo>
                    <a:cubicBezTo>
                      <a:pt x="7127" y="769"/>
                      <a:pt x="5353" y="577"/>
                      <a:pt x="3810" y="0"/>
                    </a:cubicBezTo>
                    <a:close/>
                  </a:path>
                </a:pathLst>
              </a:custGeom>
              <a:solidFill>
                <a:srgbClr val="F37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57;p27">
                <a:extLst>
                  <a:ext uri="{FF2B5EF4-FFF2-40B4-BE49-F238E27FC236}">
                    <a16:creationId xmlns:a16="http://schemas.microsoft.com/office/drawing/2014/main" id="{9BFD4910-08BF-8846-5B89-90D282BF917E}"/>
                  </a:ext>
                </a:extLst>
              </p:cNvPr>
              <p:cNvSpPr/>
              <p:nvPr/>
            </p:nvSpPr>
            <p:spPr>
              <a:xfrm>
                <a:off x="6999139" y="3348472"/>
                <a:ext cx="226812" cy="79292"/>
              </a:xfrm>
              <a:custGeom>
                <a:avLst/>
                <a:gdLst/>
                <a:ahLst/>
                <a:cxnLst/>
                <a:rect l="l" t="t" r="r" b="b"/>
                <a:pathLst>
                  <a:path w="12300" h="4300" extrusionOk="0">
                    <a:moveTo>
                      <a:pt x="11775" y="1"/>
                    </a:moveTo>
                    <a:cubicBezTo>
                      <a:pt x="9348" y="415"/>
                      <a:pt x="6936" y="532"/>
                      <a:pt x="4984" y="532"/>
                    </a:cubicBezTo>
                    <a:cubicBezTo>
                      <a:pt x="2448" y="532"/>
                      <a:pt x="691" y="334"/>
                      <a:pt x="691" y="334"/>
                    </a:cubicBezTo>
                    <a:lnTo>
                      <a:pt x="0" y="3382"/>
                    </a:lnTo>
                    <a:cubicBezTo>
                      <a:pt x="1860" y="4069"/>
                      <a:pt x="3830" y="4299"/>
                      <a:pt x="5635" y="4299"/>
                    </a:cubicBezTo>
                    <a:cubicBezTo>
                      <a:pt x="9308" y="4299"/>
                      <a:pt x="12299" y="3346"/>
                      <a:pt x="12299" y="3346"/>
                    </a:cubicBezTo>
                    <a:lnTo>
                      <a:pt x="11775" y="1"/>
                    </a:ln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58;p27">
              <a:extLst>
                <a:ext uri="{FF2B5EF4-FFF2-40B4-BE49-F238E27FC236}">
                  <a16:creationId xmlns:a16="http://schemas.microsoft.com/office/drawing/2014/main" id="{9AF919BE-FE5C-6645-0694-95EC97D35D64}"/>
                </a:ext>
              </a:extLst>
            </p:cNvPr>
            <p:cNvGrpSpPr/>
            <p:nvPr/>
          </p:nvGrpSpPr>
          <p:grpSpPr>
            <a:xfrm>
              <a:off x="4571993" y="3047034"/>
              <a:ext cx="456021" cy="1816358"/>
              <a:chOff x="4571993" y="3047034"/>
              <a:chExt cx="456021" cy="1816358"/>
            </a:xfrm>
          </p:grpSpPr>
          <p:sp>
            <p:nvSpPr>
              <p:cNvPr id="126" name="Google Shape;159;p27">
                <a:extLst>
                  <a:ext uri="{FF2B5EF4-FFF2-40B4-BE49-F238E27FC236}">
                    <a16:creationId xmlns:a16="http://schemas.microsoft.com/office/drawing/2014/main" id="{8D2A7DED-108B-B806-6ECF-AB13C4A45786}"/>
                  </a:ext>
                </a:extLst>
              </p:cNvPr>
              <p:cNvSpPr/>
              <p:nvPr/>
            </p:nvSpPr>
            <p:spPr>
              <a:xfrm>
                <a:off x="4636754" y="3233960"/>
                <a:ext cx="358326" cy="509516"/>
              </a:xfrm>
              <a:custGeom>
                <a:avLst/>
                <a:gdLst/>
                <a:ahLst/>
                <a:cxnLst/>
                <a:rect l="l" t="t" r="r" b="b"/>
                <a:pathLst>
                  <a:path w="19432" h="27631" extrusionOk="0">
                    <a:moveTo>
                      <a:pt x="6888" y="1"/>
                    </a:moveTo>
                    <a:cubicBezTo>
                      <a:pt x="6424" y="1"/>
                      <a:pt x="4600" y="5213"/>
                      <a:pt x="4116" y="5213"/>
                    </a:cubicBezTo>
                    <a:cubicBezTo>
                      <a:pt x="4083" y="5213"/>
                      <a:pt x="4057" y="5189"/>
                      <a:pt x="4037" y="5139"/>
                    </a:cubicBezTo>
                    <a:cubicBezTo>
                      <a:pt x="2751" y="4580"/>
                      <a:pt x="1001" y="4080"/>
                      <a:pt x="1" y="3615"/>
                    </a:cubicBezTo>
                    <a:lnTo>
                      <a:pt x="1" y="3615"/>
                    </a:lnTo>
                    <a:cubicBezTo>
                      <a:pt x="1" y="3615"/>
                      <a:pt x="3513" y="7461"/>
                      <a:pt x="1930" y="14664"/>
                    </a:cubicBezTo>
                    <a:cubicBezTo>
                      <a:pt x="2418" y="15248"/>
                      <a:pt x="2835" y="15700"/>
                      <a:pt x="3049" y="15855"/>
                    </a:cubicBezTo>
                    <a:cubicBezTo>
                      <a:pt x="3358" y="16069"/>
                      <a:pt x="3049" y="18986"/>
                      <a:pt x="2477" y="26892"/>
                    </a:cubicBezTo>
                    <a:cubicBezTo>
                      <a:pt x="3415" y="27081"/>
                      <a:pt x="6348" y="27631"/>
                      <a:pt x="9477" y="27631"/>
                    </a:cubicBezTo>
                    <a:cubicBezTo>
                      <a:pt x="11273" y="27631"/>
                      <a:pt x="13133" y="27450"/>
                      <a:pt x="14717" y="26916"/>
                    </a:cubicBezTo>
                    <a:cubicBezTo>
                      <a:pt x="14419" y="21832"/>
                      <a:pt x="14217" y="18522"/>
                      <a:pt x="14241" y="18355"/>
                    </a:cubicBezTo>
                    <a:cubicBezTo>
                      <a:pt x="14348" y="17593"/>
                      <a:pt x="14705" y="16260"/>
                      <a:pt x="15312" y="15188"/>
                    </a:cubicBezTo>
                    <a:cubicBezTo>
                      <a:pt x="15908" y="14128"/>
                      <a:pt x="17479" y="11176"/>
                      <a:pt x="17932" y="9902"/>
                    </a:cubicBezTo>
                    <a:cubicBezTo>
                      <a:pt x="18813" y="7485"/>
                      <a:pt x="19230" y="5437"/>
                      <a:pt x="19432" y="4044"/>
                    </a:cubicBezTo>
                    <a:lnTo>
                      <a:pt x="19432" y="4044"/>
                    </a:lnTo>
                    <a:cubicBezTo>
                      <a:pt x="19384" y="4155"/>
                      <a:pt x="19285" y="4183"/>
                      <a:pt x="19169" y="4183"/>
                    </a:cubicBezTo>
                    <a:cubicBezTo>
                      <a:pt x="19052" y="4183"/>
                      <a:pt x="18919" y="4155"/>
                      <a:pt x="18802" y="4155"/>
                    </a:cubicBezTo>
                    <a:cubicBezTo>
                      <a:pt x="18686" y="4155"/>
                      <a:pt x="18587" y="4183"/>
                      <a:pt x="18539" y="4294"/>
                    </a:cubicBezTo>
                    <a:cubicBezTo>
                      <a:pt x="17515" y="6556"/>
                      <a:pt x="16182" y="8735"/>
                      <a:pt x="15003" y="8794"/>
                    </a:cubicBezTo>
                    <a:cubicBezTo>
                      <a:pt x="14998" y="8795"/>
                      <a:pt x="14994" y="8795"/>
                      <a:pt x="14990" y="8795"/>
                    </a:cubicBezTo>
                    <a:cubicBezTo>
                      <a:pt x="14175" y="8795"/>
                      <a:pt x="15907" y="4215"/>
                      <a:pt x="15860" y="2841"/>
                    </a:cubicBezTo>
                    <a:lnTo>
                      <a:pt x="15860" y="2841"/>
                    </a:lnTo>
                    <a:cubicBezTo>
                      <a:pt x="15706" y="2959"/>
                      <a:pt x="15521" y="3008"/>
                      <a:pt x="15315" y="3008"/>
                    </a:cubicBezTo>
                    <a:cubicBezTo>
                      <a:pt x="14172" y="3008"/>
                      <a:pt x="12366" y="1479"/>
                      <a:pt x="11375" y="1479"/>
                    </a:cubicBezTo>
                    <a:cubicBezTo>
                      <a:pt x="11166" y="1479"/>
                      <a:pt x="10994" y="1546"/>
                      <a:pt x="10871" y="1710"/>
                    </a:cubicBezTo>
                    <a:cubicBezTo>
                      <a:pt x="10201" y="2597"/>
                      <a:pt x="9717" y="2938"/>
                      <a:pt x="9325" y="2938"/>
                    </a:cubicBezTo>
                    <a:cubicBezTo>
                      <a:pt x="8423" y="2938"/>
                      <a:pt x="8009" y="1132"/>
                      <a:pt x="6930" y="20"/>
                    </a:cubicBezTo>
                    <a:cubicBezTo>
                      <a:pt x="6918" y="7"/>
                      <a:pt x="6904" y="1"/>
                      <a:pt x="6888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60;p27">
                <a:extLst>
                  <a:ext uri="{FF2B5EF4-FFF2-40B4-BE49-F238E27FC236}">
                    <a16:creationId xmlns:a16="http://schemas.microsoft.com/office/drawing/2014/main" id="{2423A064-D785-C39E-68A3-BCF5EBAAD68F}"/>
                  </a:ext>
                </a:extLst>
              </p:cNvPr>
              <p:cNvSpPr/>
              <p:nvPr/>
            </p:nvSpPr>
            <p:spPr>
              <a:xfrm>
                <a:off x="4661796" y="3047034"/>
                <a:ext cx="215840" cy="324489"/>
              </a:xfrm>
              <a:custGeom>
                <a:avLst/>
                <a:gdLst/>
                <a:ahLst/>
                <a:cxnLst/>
                <a:rect l="l" t="t" r="r" b="b"/>
                <a:pathLst>
                  <a:path w="11705" h="17597" extrusionOk="0">
                    <a:moveTo>
                      <a:pt x="4080" y="0"/>
                    </a:moveTo>
                    <a:cubicBezTo>
                      <a:pt x="2057" y="0"/>
                      <a:pt x="1189" y="1373"/>
                      <a:pt x="965" y="1727"/>
                    </a:cubicBezTo>
                    <a:cubicBezTo>
                      <a:pt x="917" y="1786"/>
                      <a:pt x="893" y="2013"/>
                      <a:pt x="869" y="2358"/>
                    </a:cubicBezTo>
                    <a:cubicBezTo>
                      <a:pt x="786" y="3489"/>
                      <a:pt x="762" y="5977"/>
                      <a:pt x="619" y="8585"/>
                    </a:cubicBezTo>
                    <a:cubicBezTo>
                      <a:pt x="560" y="9811"/>
                      <a:pt x="476" y="11050"/>
                      <a:pt x="346" y="12193"/>
                    </a:cubicBezTo>
                    <a:cubicBezTo>
                      <a:pt x="322" y="12395"/>
                      <a:pt x="310" y="12574"/>
                      <a:pt x="298" y="12752"/>
                    </a:cubicBezTo>
                    <a:cubicBezTo>
                      <a:pt x="0" y="13645"/>
                      <a:pt x="846" y="15645"/>
                      <a:pt x="846" y="15645"/>
                    </a:cubicBezTo>
                    <a:cubicBezTo>
                      <a:pt x="1257" y="16245"/>
                      <a:pt x="1849" y="16468"/>
                      <a:pt x="2436" y="16468"/>
                    </a:cubicBezTo>
                    <a:cubicBezTo>
                      <a:pt x="2817" y="16468"/>
                      <a:pt x="3197" y="16374"/>
                      <a:pt x="3524" y="16229"/>
                    </a:cubicBezTo>
                    <a:cubicBezTo>
                      <a:pt x="4715" y="15705"/>
                      <a:pt x="5453" y="13252"/>
                      <a:pt x="5882" y="10561"/>
                    </a:cubicBezTo>
                    <a:lnTo>
                      <a:pt x="5882" y="10561"/>
                    </a:lnTo>
                    <a:cubicBezTo>
                      <a:pt x="5810" y="11371"/>
                      <a:pt x="5727" y="12157"/>
                      <a:pt x="5632" y="12871"/>
                    </a:cubicBezTo>
                    <a:cubicBezTo>
                      <a:pt x="5501" y="13859"/>
                      <a:pt x="4775" y="15931"/>
                      <a:pt x="4977" y="16455"/>
                    </a:cubicBezTo>
                    <a:cubicBezTo>
                      <a:pt x="5299" y="17302"/>
                      <a:pt x="5956" y="17596"/>
                      <a:pt x="6619" y="17596"/>
                    </a:cubicBezTo>
                    <a:cubicBezTo>
                      <a:pt x="6963" y="17596"/>
                      <a:pt x="7308" y="17517"/>
                      <a:pt x="7608" y="17396"/>
                    </a:cubicBezTo>
                    <a:cubicBezTo>
                      <a:pt x="8823" y="16884"/>
                      <a:pt x="10323" y="12955"/>
                      <a:pt x="10668" y="10430"/>
                    </a:cubicBezTo>
                    <a:cubicBezTo>
                      <a:pt x="10728" y="10061"/>
                      <a:pt x="10775" y="9680"/>
                      <a:pt x="10823" y="9311"/>
                    </a:cubicBezTo>
                    <a:cubicBezTo>
                      <a:pt x="11109" y="7168"/>
                      <a:pt x="11704" y="2906"/>
                      <a:pt x="11609" y="2513"/>
                    </a:cubicBezTo>
                    <a:cubicBezTo>
                      <a:pt x="11490" y="2051"/>
                      <a:pt x="11207" y="870"/>
                      <a:pt x="9421" y="870"/>
                    </a:cubicBezTo>
                    <a:cubicBezTo>
                      <a:pt x="9412" y="870"/>
                      <a:pt x="9403" y="870"/>
                      <a:pt x="9394" y="870"/>
                    </a:cubicBezTo>
                    <a:cubicBezTo>
                      <a:pt x="8204" y="870"/>
                      <a:pt x="7370" y="1286"/>
                      <a:pt x="6953" y="1560"/>
                    </a:cubicBezTo>
                    <a:cubicBezTo>
                      <a:pt x="6953" y="1560"/>
                      <a:pt x="6743" y="2145"/>
                      <a:pt x="6674" y="2145"/>
                    </a:cubicBezTo>
                    <a:cubicBezTo>
                      <a:pt x="6666" y="2145"/>
                      <a:pt x="6659" y="2137"/>
                      <a:pt x="6656" y="2120"/>
                    </a:cubicBezTo>
                    <a:cubicBezTo>
                      <a:pt x="6572" y="1691"/>
                      <a:pt x="6180" y="24"/>
                      <a:pt x="4132" y="1"/>
                    </a:cubicBezTo>
                    <a:cubicBezTo>
                      <a:pt x="4114" y="0"/>
                      <a:pt x="4097" y="0"/>
                      <a:pt x="4080" y="0"/>
                    </a:cubicBezTo>
                    <a:close/>
                  </a:path>
                </a:pathLst>
              </a:custGeom>
              <a:solidFill>
                <a:srgbClr val="F69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61;p27">
                <a:extLst>
                  <a:ext uri="{FF2B5EF4-FFF2-40B4-BE49-F238E27FC236}">
                    <a16:creationId xmlns:a16="http://schemas.microsoft.com/office/drawing/2014/main" id="{6B3F3756-EA1B-67F6-403C-90C009BDF716}"/>
                  </a:ext>
                </a:extLst>
              </p:cNvPr>
              <p:cNvSpPr/>
              <p:nvPr/>
            </p:nvSpPr>
            <p:spPr>
              <a:xfrm>
                <a:off x="4636754" y="3574178"/>
                <a:ext cx="320358" cy="1289214"/>
              </a:xfrm>
              <a:custGeom>
                <a:avLst/>
                <a:gdLst/>
                <a:ahLst/>
                <a:cxnLst/>
                <a:rect l="l" t="t" r="r" b="b"/>
                <a:pathLst>
                  <a:path w="17373" h="69914" extrusionOk="0">
                    <a:moveTo>
                      <a:pt x="15205" y="0"/>
                    </a:moveTo>
                    <a:cubicBezTo>
                      <a:pt x="15098" y="48"/>
                      <a:pt x="14979" y="84"/>
                      <a:pt x="14848" y="131"/>
                    </a:cubicBezTo>
                    <a:cubicBezTo>
                      <a:pt x="13263" y="665"/>
                      <a:pt x="11404" y="846"/>
                      <a:pt x="9609" y="846"/>
                    </a:cubicBezTo>
                    <a:cubicBezTo>
                      <a:pt x="6481" y="846"/>
                      <a:pt x="3551" y="297"/>
                      <a:pt x="2620" y="108"/>
                    </a:cubicBezTo>
                    <a:cubicBezTo>
                      <a:pt x="2418" y="60"/>
                      <a:pt x="2311" y="36"/>
                      <a:pt x="2311" y="36"/>
                    </a:cubicBezTo>
                    <a:cubicBezTo>
                      <a:pt x="1989" y="3215"/>
                      <a:pt x="1" y="69807"/>
                      <a:pt x="1" y="69807"/>
                    </a:cubicBezTo>
                    <a:lnTo>
                      <a:pt x="1680" y="69914"/>
                    </a:lnTo>
                    <a:lnTo>
                      <a:pt x="17372" y="69866"/>
                    </a:lnTo>
                    <a:cubicBezTo>
                      <a:pt x="17146" y="62830"/>
                      <a:pt x="15205" y="0"/>
                      <a:pt x="15205" y="0"/>
                    </a:cubicBezTo>
                    <a:close/>
                  </a:path>
                </a:pathLst>
              </a:custGeom>
              <a:solidFill>
                <a:srgbClr val="F9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62;p27">
                <a:extLst>
                  <a:ext uri="{FF2B5EF4-FFF2-40B4-BE49-F238E27FC236}">
                    <a16:creationId xmlns:a16="http://schemas.microsoft.com/office/drawing/2014/main" id="{025D34D5-AF6C-A2E8-C251-9E4BC1269D37}"/>
                  </a:ext>
                </a:extLst>
              </p:cNvPr>
              <p:cNvSpPr/>
              <p:nvPr/>
            </p:nvSpPr>
            <p:spPr>
              <a:xfrm>
                <a:off x="4672767" y="3565401"/>
                <a:ext cx="252499" cy="91997"/>
              </a:xfrm>
              <a:custGeom>
                <a:avLst/>
                <a:gdLst/>
                <a:ahLst/>
                <a:cxnLst/>
                <a:rect l="l" t="t" r="r" b="b"/>
                <a:pathLst>
                  <a:path w="13693" h="4989" extrusionOk="0">
                    <a:moveTo>
                      <a:pt x="179" y="0"/>
                    </a:moveTo>
                    <a:cubicBezTo>
                      <a:pt x="143" y="572"/>
                      <a:pt x="84" y="2274"/>
                      <a:pt x="1" y="4798"/>
                    </a:cubicBezTo>
                    <a:lnTo>
                      <a:pt x="13693" y="4989"/>
                    </a:lnTo>
                    <a:cubicBezTo>
                      <a:pt x="13574" y="2584"/>
                      <a:pt x="13383" y="131"/>
                      <a:pt x="13383" y="131"/>
                    </a:cubicBezTo>
                    <a:cubicBezTo>
                      <a:pt x="13264" y="191"/>
                      <a:pt x="13145" y="238"/>
                      <a:pt x="13026" y="286"/>
                    </a:cubicBezTo>
                    <a:cubicBezTo>
                      <a:pt x="11494" y="891"/>
                      <a:pt x="9703" y="1102"/>
                      <a:pt x="7953" y="1102"/>
                    </a:cubicBezTo>
                    <a:cubicBezTo>
                      <a:pt x="4643" y="1102"/>
                      <a:pt x="1482" y="348"/>
                      <a:pt x="501" y="83"/>
                    </a:cubicBezTo>
                    <a:cubicBezTo>
                      <a:pt x="298" y="36"/>
                      <a:pt x="179" y="0"/>
                      <a:pt x="179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63;p27">
                <a:extLst>
                  <a:ext uri="{FF2B5EF4-FFF2-40B4-BE49-F238E27FC236}">
                    <a16:creationId xmlns:a16="http://schemas.microsoft.com/office/drawing/2014/main" id="{234C31E3-6245-C7BA-D35D-D09D4DDC6054}"/>
                  </a:ext>
                </a:extLst>
              </p:cNvPr>
              <p:cNvSpPr/>
              <p:nvPr/>
            </p:nvSpPr>
            <p:spPr>
              <a:xfrm>
                <a:off x="4805369" y="3100583"/>
                <a:ext cx="222645" cy="309423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16780" extrusionOk="0">
                    <a:moveTo>
                      <a:pt x="6142" y="1"/>
                    </a:moveTo>
                    <a:cubicBezTo>
                      <a:pt x="5084" y="1"/>
                      <a:pt x="4388" y="616"/>
                      <a:pt x="4156" y="811"/>
                    </a:cubicBezTo>
                    <a:cubicBezTo>
                      <a:pt x="4109" y="859"/>
                      <a:pt x="4013" y="1061"/>
                      <a:pt x="3894" y="1371"/>
                    </a:cubicBezTo>
                    <a:cubicBezTo>
                      <a:pt x="3501" y="2419"/>
                      <a:pt x="2763" y="4740"/>
                      <a:pt x="1894" y="7157"/>
                    </a:cubicBezTo>
                    <a:cubicBezTo>
                      <a:pt x="1489" y="8276"/>
                      <a:pt x="1061" y="9419"/>
                      <a:pt x="620" y="10455"/>
                    </a:cubicBezTo>
                    <a:cubicBezTo>
                      <a:pt x="549" y="10634"/>
                      <a:pt x="477" y="10801"/>
                      <a:pt x="418" y="10967"/>
                    </a:cubicBezTo>
                    <a:cubicBezTo>
                      <a:pt x="370" y="10955"/>
                      <a:pt x="322" y="10932"/>
                      <a:pt x="287" y="10908"/>
                    </a:cubicBezTo>
                    <a:cubicBezTo>
                      <a:pt x="239" y="10991"/>
                      <a:pt x="191" y="11074"/>
                      <a:pt x="144" y="11158"/>
                    </a:cubicBezTo>
                    <a:cubicBezTo>
                      <a:pt x="144" y="11158"/>
                      <a:pt x="132" y="11170"/>
                      <a:pt x="132" y="11182"/>
                    </a:cubicBezTo>
                    <a:cubicBezTo>
                      <a:pt x="214" y="11065"/>
                      <a:pt x="250" y="11019"/>
                      <a:pt x="256" y="11019"/>
                    </a:cubicBezTo>
                    <a:cubicBezTo>
                      <a:pt x="270" y="11019"/>
                      <a:pt x="160" y="11212"/>
                      <a:pt x="72" y="11372"/>
                    </a:cubicBezTo>
                    <a:cubicBezTo>
                      <a:pt x="37" y="11467"/>
                      <a:pt x="13" y="11563"/>
                      <a:pt x="1" y="11634"/>
                    </a:cubicBezTo>
                    <a:cubicBezTo>
                      <a:pt x="1" y="11682"/>
                      <a:pt x="1" y="11729"/>
                      <a:pt x="13" y="11789"/>
                    </a:cubicBezTo>
                    <a:cubicBezTo>
                      <a:pt x="25" y="12122"/>
                      <a:pt x="49" y="12456"/>
                      <a:pt x="60" y="12789"/>
                    </a:cubicBezTo>
                    <a:cubicBezTo>
                      <a:pt x="84" y="13194"/>
                      <a:pt x="561" y="13908"/>
                      <a:pt x="549" y="14289"/>
                    </a:cubicBezTo>
                    <a:cubicBezTo>
                      <a:pt x="846" y="15293"/>
                      <a:pt x="1686" y="15653"/>
                      <a:pt x="2443" y="15653"/>
                    </a:cubicBezTo>
                    <a:cubicBezTo>
                      <a:pt x="2502" y="15653"/>
                      <a:pt x="2562" y="15651"/>
                      <a:pt x="2620" y="15646"/>
                    </a:cubicBezTo>
                    <a:cubicBezTo>
                      <a:pt x="3775" y="15551"/>
                      <a:pt x="4621" y="13170"/>
                      <a:pt x="5752" y="10777"/>
                    </a:cubicBezTo>
                    <a:lnTo>
                      <a:pt x="5752" y="10777"/>
                    </a:lnTo>
                    <a:cubicBezTo>
                      <a:pt x="5466" y="11515"/>
                      <a:pt x="5168" y="12229"/>
                      <a:pt x="4882" y="12872"/>
                    </a:cubicBezTo>
                    <a:cubicBezTo>
                      <a:pt x="4490" y="13753"/>
                      <a:pt x="4335" y="14456"/>
                      <a:pt x="4359" y="15004"/>
                    </a:cubicBezTo>
                    <a:cubicBezTo>
                      <a:pt x="4393" y="16333"/>
                      <a:pt x="5387" y="16780"/>
                      <a:pt x="6204" y="16780"/>
                    </a:cubicBezTo>
                    <a:cubicBezTo>
                      <a:pt x="6236" y="16780"/>
                      <a:pt x="6268" y="16779"/>
                      <a:pt x="6299" y="16778"/>
                    </a:cubicBezTo>
                    <a:cubicBezTo>
                      <a:pt x="7478" y="16718"/>
                      <a:pt x="8812" y="14527"/>
                      <a:pt x="9835" y="12277"/>
                    </a:cubicBezTo>
                    <a:cubicBezTo>
                      <a:pt x="9990" y="11944"/>
                      <a:pt x="10145" y="11610"/>
                      <a:pt x="10288" y="11277"/>
                    </a:cubicBezTo>
                    <a:cubicBezTo>
                      <a:pt x="11145" y="9360"/>
                      <a:pt x="11919" y="7574"/>
                      <a:pt x="11943" y="7169"/>
                    </a:cubicBezTo>
                    <a:cubicBezTo>
                      <a:pt x="11979" y="6693"/>
                      <a:pt x="12074" y="5479"/>
                      <a:pt x="10562" y="4883"/>
                    </a:cubicBezTo>
                    <a:cubicBezTo>
                      <a:pt x="10020" y="4667"/>
                      <a:pt x="9533" y="4597"/>
                      <a:pt x="9131" y="4597"/>
                    </a:cubicBezTo>
                    <a:cubicBezTo>
                      <a:pt x="8783" y="4597"/>
                      <a:pt x="8499" y="4649"/>
                      <a:pt x="8300" y="4705"/>
                    </a:cubicBezTo>
                    <a:cubicBezTo>
                      <a:pt x="8621" y="3871"/>
                      <a:pt x="8823" y="3276"/>
                      <a:pt x="8847" y="3109"/>
                    </a:cubicBezTo>
                    <a:cubicBezTo>
                      <a:pt x="8907" y="2681"/>
                      <a:pt x="9050" y="966"/>
                      <a:pt x="7335" y="252"/>
                    </a:cubicBezTo>
                    <a:cubicBezTo>
                      <a:pt x="6899" y="71"/>
                      <a:pt x="6500" y="1"/>
                      <a:pt x="6142" y="1"/>
                    </a:cubicBezTo>
                    <a:close/>
                  </a:path>
                </a:pathLst>
              </a:custGeom>
              <a:solidFill>
                <a:srgbClr val="F69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64;p27">
                <a:extLst>
                  <a:ext uri="{FF2B5EF4-FFF2-40B4-BE49-F238E27FC236}">
                    <a16:creationId xmlns:a16="http://schemas.microsoft.com/office/drawing/2014/main" id="{8B88A4CE-2FEF-55D3-F7DB-7FDA2688B8D1}"/>
                  </a:ext>
                </a:extLst>
              </p:cNvPr>
              <p:cNvSpPr/>
              <p:nvPr/>
            </p:nvSpPr>
            <p:spPr>
              <a:xfrm>
                <a:off x="4571993" y="3218802"/>
                <a:ext cx="256021" cy="285580"/>
              </a:xfrm>
              <a:custGeom>
                <a:avLst/>
                <a:gdLst/>
                <a:ahLst/>
                <a:cxnLst/>
                <a:rect l="l" t="t" r="r" b="b"/>
                <a:pathLst>
                  <a:path w="13884" h="15487" extrusionOk="0">
                    <a:moveTo>
                      <a:pt x="4375" y="1"/>
                    </a:moveTo>
                    <a:cubicBezTo>
                      <a:pt x="4033" y="1"/>
                      <a:pt x="3735" y="56"/>
                      <a:pt x="3394" y="115"/>
                    </a:cubicBezTo>
                    <a:cubicBezTo>
                      <a:pt x="2370" y="282"/>
                      <a:pt x="1286" y="580"/>
                      <a:pt x="560" y="3437"/>
                    </a:cubicBezTo>
                    <a:cubicBezTo>
                      <a:pt x="1" y="5664"/>
                      <a:pt x="1108" y="9176"/>
                      <a:pt x="2334" y="11533"/>
                    </a:cubicBezTo>
                    <a:cubicBezTo>
                      <a:pt x="3715" y="14177"/>
                      <a:pt x="5442" y="15486"/>
                      <a:pt x="5442" y="15486"/>
                    </a:cubicBezTo>
                    <a:cubicBezTo>
                      <a:pt x="10430" y="9628"/>
                      <a:pt x="4228" y="5211"/>
                      <a:pt x="4227" y="5211"/>
                    </a:cubicBezTo>
                    <a:lnTo>
                      <a:pt x="4227" y="5211"/>
                    </a:lnTo>
                    <a:cubicBezTo>
                      <a:pt x="5227" y="5675"/>
                      <a:pt x="6442" y="6449"/>
                      <a:pt x="7728" y="7009"/>
                    </a:cubicBezTo>
                    <a:cubicBezTo>
                      <a:pt x="8525" y="7366"/>
                      <a:pt x="9335" y="7628"/>
                      <a:pt x="10145" y="7711"/>
                    </a:cubicBezTo>
                    <a:cubicBezTo>
                      <a:pt x="10334" y="7729"/>
                      <a:pt x="10545" y="7740"/>
                      <a:pt x="10770" y="7740"/>
                    </a:cubicBezTo>
                    <a:cubicBezTo>
                      <a:pt x="11296" y="7740"/>
                      <a:pt x="11896" y="7683"/>
                      <a:pt x="12455" y="7533"/>
                    </a:cubicBezTo>
                    <a:cubicBezTo>
                      <a:pt x="12455" y="7533"/>
                      <a:pt x="13598" y="7259"/>
                      <a:pt x="13740" y="5902"/>
                    </a:cubicBezTo>
                    <a:cubicBezTo>
                      <a:pt x="13883" y="4532"/>
                      <a:pt x="13574" y="5140"/>
                      <a:pt x="13455" y="4783"/>
                    </a:cubicBezTo>
                    <a:cubicBezTo>
                      <a:pt x="13324" y="4711"/>
                      <a:pt x="13193" y="4640"/>
                      <a:pt x="13062" y="4556"/>
                    </a:cubicBezTo>
                    <a:cubicBezTo>
                      <a:pt x="12812" y="4449"/>
                      <a:pt x="12526" y="4342"/>
                      <a:pt x="12252" y="4175"/>
                    </a:cubicBezTo>
                    <a:cubicBezTo>
                      <a:pt x="11419" y="3687"/>
                      <a:pt x="9692" y="2461"/>
                      <a:pt x="8240" y="1544"/>
                    </a:cubicBezTo>
                    <a:cubicBezTo>
                      <a:pt x="7549" y="1103"/>
                      <a:pt x="6918" y="734"/>
                      <a:pt x="6478" y="544"/>
                    </a:cubicBezTo>
                    <a:cubicBezTo>
                      <a:pt x="6025" y="353"/>
                      <a:pt x="5668" y="222"/>
                      <a:pt x="5346" y="139"/>
                    </a:cubicBezTo>
                    <a:cubicBezTo>
                      <a:pt x="4962" y="38"/>
                      <a:pt x="4654" y="1"/>
                      <a:pt x="4375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165;p27">
              <a:extLst>
                <a:ext uri="{FF2B5EF4-FFF2-40B4-BE49-F238E27FC236}">
                  <a16:creationId xmlns:a16="http://schemas.microsoft.com/office/drawing/2014/main" id="{04ED750B-2060-965A-F08F-7D71F60F26E8}"/>
                </a:ext>
              </a:extLst>
            </p:cNvPr>
            <p:cNvGrpSpPr/>
            <p:nvPr/>
          </p:nvGrpSpPr>
          <p:grpSpPr>
            <a:xfrm>
              <a:off x="6425877" y="3127819"/>
              <a:ext cx="476674" cy="1712302"/>
              <a:chOff x="6425877" y="3127819"/>
              <a:chExt cx="476674" cy="1712302"/>
            </a:xfrm>
          </p:grpSpPr>
          <p:sp>
            <p:nvSpPr>
              <p:cNvPr id="123" name="Google Shape;166;p27">
                <a:extLst>
                  <a:ext uri="{FF2B5EF4-FFF2-40B4-BE49-F238E27FC236}">
                    <a16:creationId xmlns:a16="http://schemas.microsoft.com/office/drawing/2014/main" id="{374099A7-8479-F281-9ED8-F6DEB06AB4C3}"/>
                  </a:ext>
                </a:extLst>
              </p:cNvPr>
              <p:cNvSpPr/>
              <p:nvPr/>
            </p:nvSpPr>
            <p:spPr>
              <a:xfrm>
                <a:off x="6425877" y="3127819"/>
                <a:ext cx="476674" cy="1712302"/>
              </a:xfrm>
              <a:custGeom>
                <a:avLst/>
                <a:gdLst/>
                <a:ahLst/>
                <a:cxnLst/>
                <a:rect l="l" t="t" r="r" b="b"/>
                <a:pathLst>
                  <a:path w="25850" h="92858" extrusionOk="0">
                    <a:moveTo>
                      <a:pt x="13117" y="1"/>
                    </a:moveTo>
                    <a:cubicBezTo>
                      <a:pt x="13111" y="1"/>
                      <a:pt x="13104" y="1"/>
                      <a:pt x="13098" y="1"/>
                    </a:cubicBezTo>
                    <a:cubicBezTo>
                      <a:pt x="12002" y="25"/>
                      <a:pt x="11907" y="918"/>
                      <a:pt x="11883" y="1358"/>
                    </a:cubicBezTo>
                    <a:cubicBezTo>
                      <a:pt x="11860" y="1811"/>
                      <a:pt x="11883" y="3490"/>
                      <a:pt x="11860" y="4216"/>
                    </a:cubicBezTo>
                    <a:cubicBezTo>
                      <a:pt x="11836" y="4942"/>
                      <a:pt x="11729" y="6895"/>
                      <a:pt x="11645" y="8002"/>
                    </a:cubicBezTo>
                    <a:cubicBezTo>
                      <a:pt x="11562" y="9097"/>
                      <a:pt x="11490" y="11645"/>
                      <a:pt x="11538" y="12431"/>
                    </a:cubicBezTo>
                    <a:cubicBezTo>
                      <a:pt x="11569" y="12957"/>
                      <a:pt x="11286" y="13275"/>
                      <a:pt x="11000" y="13275"/>
                    </a:cubicBezTo>
                    <a:cubicBezTo>
                      <a:pt x="10852" y="13275"/>
                      <a:pt x="10703" y="13190"/>
                      <a:pt x="10598" y="13003"/>
                    </a:cubicBezTo>
                    <a:cubicBezTo>
                      <a:pt x="10288" y="12455"/>
                      <a:pt x="8800" y="8419"/>
                      <a:pt x="8573" y="7633"/>
                    </a:cubicBezTo>
                    <a:cubicBezTo>
                      <a:pt x="8359" y="6847"/>
                      <a:pt x="7954" y="5073"/>
                      <a:pt x="7478" y="3740"/>
                    </a:cubicBezTo>
                    <a:cubicBezTo>
                      <a:pt x="7104" y="2693"/>
                      <a:pt x="6606" y="2299"/>
                      <a:pt x="6098" y="2299"/>
                    </a:cubicBezTo>
                    <a:cubicBezTo>
                      <a:pt x="5958" y="2299"/>
                      <a:pt x="5818" y="2329"/>
                      <a:pt x="5680" y="2382"/>
                    </a:cubicBezTo>
                    <a:cubicBezTo>
                      <a:pt x="5025" y="2644"/>
                      <a:pt x="4728" y="3228"/>
                      <a:pt x="4811" y="3775"/>
                    </a:cubicBezTo>
                    <a:cubicBezTo>
                      <a:pt x="4883" y="4323"/>
                      <a:pt x="5716" y="6895"/>
                      <a:pt x="5918" y="7990"/>
                    </a:cubicBezTo>
                    <a:cubicBezTo>
                      <a:pt x="6121" y="9085"/>
                      <a:pt x="6788" y="11371"/>
                      <a:pt x="7109" y="12336"/>
                    </a:cubicBezTo>
                    <a:cubicBezTo>
                      <a:pt x="7430" y="13288"/>
                      <a:pt x="7585" y="14598"/>
                      <a:pt x="7216" y="14812"/>
                    </a:cubicBezTo>
                    <a:cubicBezTo>
                      <a:pt x="7184" y="14830"/>
                      <a:pt x="7149" y="14838"/>
                      <a:pt x="7112" y="14838"/>
                    </a:cubicBezTo>
                    <a:cubicBezTo>
                      <a:pt x="6722" y="14838"/>
                      <a:pt x="6117" y="13903"/>
                      <a:pt x="5573" y="13217"/>
                    </a:cubicBezTo>
                    <a:cubicBezTo>
                      <a:pt x="4978" y="12467"/>
                      <a:pt x="3466" y="10324"/>
                      <a:pt x="2727" y="9097"/>
                    </a:cubicBezTo>
                    <a:cubicBezTo>
                      <a:pt x="2201" y="8231"/>
                      <a:pt x="1625" y="7970"/>
                      <a:pt x="1179" y="7970"/>
                    </a:cubicBezTo>
                    <a:cubicBezTo>
                      <a:pt x="1000" y="7970"/>
                      <a:pt x="841" y="8012"/>
                      <a:pt x="715" y="8073"/>
                    </a:cubicBezTo>
                    <a:cubicBezTo>
                      <a:pt x="275" y="8288"/>
                      <a:pt x="1" y="8978"/>
                      <a:pt x="406" y="9967"/>
                    </a:cubicBezTo>
                    <a:cubicBezTo>
                      <a:pt x="799" y="10955"/>
                      <a:pt x="2275" y="13134"/>
                      <a:pt x="2835" y="13943"/>
                    </a:cubicBezTo>
                    <a:cubicBezTo>
                      <a:pt x="3394" y="14765"/>
                      <a:pt x="4847" y="17182"/>
                      <a:pt x="4847" y="17182"/>
                    </a:cubicBezTo>
                    <a:cubicBezTo>
                      <a:pt x="5002" y="18337"/>
                      <a:pt x="5204" y="19015"/>
                      <a:pt x="5359" y="20003"/>
                    </a:cubicBezTo>
                    <a:cubicBezTo>
                      <a:pt x="5478" y="20730"/>
                      <a:pt x="5883" y="22182"/>
                      <a:pt x="6061" y="23147"/>
                    </a:cubicBezTo>
                    <a:cubicBezTo>
                      <a:pt x="6240" y="24099"/>
                      <a:pt x="7085" y="26361"/>
                      <a:pt x="7407" y="27183"/>
                    </a:cubicBezTo>
                    <a:cubicBezTo>
                      <a:pt x="7514" y="27421"/>
                      <a:pt x="7585" y="28945"/>
                      <a:pt x="7645" y="29338"/>
                    </a:cubicBezTo>
                    <a:cubicBezTo>
                      <a:pt x="7597" y="36958"/>
                      <a:pt x="7371" y="76606"/>
                      <a:pt x="7157" y="92715"/>
                    </a:cubicBezTo>
                    <a:lnTo>
                      <a:pt x="18849" y="92858"/>
                    </a:lnTo>
                    <a:cubicBezTo>
                      <a:pt x="18003" y="66545"/>
                      <a:pt x="16658" y="28433"/>
                      <a:pt x="17122" y="28195"/>
                    </a:cubicBezTo>
                    <a:cubicBezTo>
                      <a:pt x="17146" y="28183"/>
                      <a:pt x="17158" y="28171"/>
                      <a:pt x="17182" y="28159"/>
                    </a:cubicBezTo>
                    <a:cubicBezTo>
                      <a:pt x="17205" y="28147"/>
                      <a:pt x="17229" y="28124"/>
                      <a:pt x="17253" y="28112"/>
                    </a:cubicBezTo>
                    <a:cubicBezTo>
                      <a:pt x="17265" y="28100"/>
                      <a:pt x="17277" y="28088"/>
                      <a:pt x="17301" y="28076"/>
                    </a:cubicBezTo>
                    <a:cubicBezTo>
                      <a:pt x="17325" y="28052"/>
                      <a:pt x="17360" y="28028"/>
                      <a:pt x="17396" y="27993"/>
                    </a:cubicBezTo>
                    <a:cubicBezTo>
                      <a:pt x="17420" y="27981"/>
                      <a:pt x="17432" y="27969"/>
                      <a:pt x="17456" y="27945"/>
                    </a:cubicBezTo>
                    <a:cubicBezTo>
                      <a:pt x="17491" y="27921"/>
                      <a:pt x="17527" y="27874"/>
                      <a:pt x="17575" y="27838"/>
                    </a:cubicBezTo>
                    <a:cubicBezTo>
                      <a:pt x="17586" y="27826"/>
                      <a:pt x="17598" y="27814"/>
                      <a:pt x="17610" y="27802"/>
                    </a:cubicBezTo>
                    <a:cubicBezTo>
                      <a:pt x="17670" y="27743"/>
                      <a:pt x="17729" y="27683"/>
                      <a:pt x="17789" y="27623"/>
                    </a:cubicBezTo>
                    <a:cubicBezTo>
                      <a:pt x="17801" y="27612"/>
                      <a:pt x="17801" y="27600"/>
                      <a:pt x="17813" y="27588"/>
                    </a:cubicBezTo>
                    <a:cubicBezTo>
                      <a:pt x="17872" y="27540"/>
                      <a:pt x="17920" y="27481"/>
                      <a:pt x="17967" y="27421"/>
                    </a:cubicBezTo>
                    <a:cubicBezTo>
                      <a:pt x="17991" y="27409"/>
                      <a:pt x="18003" y="27385"/>
                      <a:pt x="18015" y="27373"/>
                    </a:cubicBezTo>
                    <a:cubicBezTo>
                      <a:pt x="18063" y="27314"/>
                      <a:pt x="18122" y="27254"/>
                      <a:pt x="18170" y="27195"/>
                    </a:cubicBezTo>
                    <a:cubicBezTo>
                      <a:pt x="18182" y="27183"/>
                      <a:pt x="18194" y="27171"/>
                      <a:pt x="18206" y="27159"/>
                    </a:cubicBezTo>
                    <a:cubicBezTo>
                      <a:pt x="18265" y="27088"/>
                      <a:pt x="18337" y="27004"/>
                      <a:pt x="18396" y="26933"/>
                    </a:cubicBezTo>
                    <a:cubicBezTo>
                      <a:pt x="18408" y="26921"/>
                      <a:pt x="18408" y="26909"/>
                      <a:pt x="18420" y="26909"/>
                    </a:cubicBezTo>
                    <a:cubicBezTo>
                      <a:pt x="18479" y="26838"/>
                      <a:pt x="18527" y="26766"/>
                      <a:pt x="18587" y="26695"/>
                    </a:cubicBezTo>
                    <a:cubicBezTo>
                      <a:pt x="18587" y="26695"/>
                      <a:pt x="18599" y="26683"/>
                      <a:pt x="18599" y="26683"/>
                    </a:cubicBezTo>
                    <a:cubicBezTo>
                      <a:pt x="18813" y="26409"/>
                      <a:pt x="19027" y="26135"/>
                      <a:pt x="19206" y="25897"/>
                    </a:cubicBezTo>
                    <a:cubicBezTo>
                      <a:pt x="19218" y="25885"/>
                      <a:pt x="19218" y="25873"/>
                      <a:pt x="19230" y="25861"/>
                    </a:cubicBezTo>
                    <a:cubicBezTo>
                      <a:pt x="19277" y="25790"/>
                      <a:pt x="19337" y="25718"/>
                      <a:pt x="19384" y="25647"/>
                    </a:cubicBezTo>
                    <a:cubicBezTo>
                      <a:pt x="19444" y="25564"/>
                      <a:pt x="19503" y="25480"/>
                      <a:pt x="19575" y="25397"/>
                    </a:cubicBezTo>
                    <a:cubicBezTo>
                      <a:pt x="20146" y="24647"/>
                      <a:pt x="21123" y="23563"/>
                      <a:pt x="21718" y="22551"/>
                    </a:cubicBezTo>
                    <a:cubicBezTo>
                      <a:pt x="21777" y="22456"/>
                      <a:pt x="21825" y="22361"/>
                      <a:pt x="21873" y="22278"/>
                    </a:cubicBezTo>
                    <a:cubicBezTo>
                      <a:pt x="22194" y="21658"/>
                      <a:pt x="22325" y="20373"/>
                      <a:pt x="22932" y="19611"/>
                    </a:cubicBezTo>
                    <a:cubicBezTo>
                      <a:pt x="23409" y="19015"/>
                      <a:pt x="24135" y="17467"/>
                      <a:pt x="24659" y="16444"/>
                    </a:cubicBezTo>
                    <a:cubicBezTo>
                      <a:pt x="24695" y="16348"/>
                      <a:pt x="24742" y="16277"/>
                      <a:pt x="24778" y="16194"/>
                    </a:cubicBezTo>
                    <a:cubicBezTo>
                      <a:pt x="24837" y="16086"/>
                      <a:pt x="24885" y="15991"/>
                      <a:pt x="24933" y="15908"/>
                    </a:cubicBezTo>
                    <a:cubicBezTo>
                      <a:pt x="24968" y="15836"/>
                      <a:pt x="25004" y="15777"/>
                      <a:pt x="25040" y="15729"/>
                    </a:cubicBezTo>
                    <a:cubicBezTo>
                      <a:pt x="25087" y="15634"/>
                      <a:pt x="25147" y="15551"/>
                      <a:pt x="25206" y="15467"/>
                    </a:cubicBezTo>
                    <a:cubicBezTo>
                      <a:pt x="25218" y="15455"/>
                      <a:pt x="25218" y="15443"/>
                      <a:pt x="25230" y="15432"/>
                    </a:cubicBezTo>
                    <a:cubicBezTo>
                      <a:pt x="25421" y="15181"/>
                      <a:pt x="25623" y="14979"/>
                      <a:pt x="25742" y="14789"/>
                    </a:cubicBezTo>
                    <a:cubicBezTo>
                      <a:pt x="25754" y="14777"/>
                      <a:pt x="25766" y="14753"/>
                      <a:pt x="25766" y="14741"/>
                    </a:cubicBezTo>
                    <a:cubicBezTo>
                      <a:pt x="25778" y="14717"/>
                      <a:pt x="25790" y="14693"/>
                      <a:pt x="25802" y="14670"/>
                    </a:cubicBezTo>
                    <a:cubicBezTo>
                      <a:pt x="25826" y="14610"/>
                      <a:pt x="25838" y="14562"/>
                      <a:pt x="25849" y="14503"/>
                    </a:cubicBezTo>
                    <a:cubicBezTo>
                      <a:pt x="25849" y="14336"/>
                      <a:pt x="25766" y="14169"/>
                      <a:pt x="25528" y="13967"/>
                    </a:cubicBezTo>
                    <a:cubicBezTo>
                      <a:pt x="25292" y="13770"/>
                      <a:pt x="24999" y="13696"/>
                      <a:pt x="24690" y="13696"/>
                    </a:cubicBezTo>
                    <a:cubicBezTo>
                      <a:pt x="24624" y="13696"/>
                      <a:pt x="24558" y="13699"/>
                      <a:pt x="24492" y="13705"/>
                    </a:cubicBezTo>
                    <a:cubicBezTo>
                      <a:pt x="24361" y="13717"/>
                      <a:pt x="24218" y="13741"/>
                      <a:pt x="24087" y="13777"/>
                    </a:cubicBezTo>
                    <a:cubicBezTo>
                      <a:pt x="23897" y="13824"/>
                      <a:pt x="23706" y="13884"/>
                      <a:pt x="23516" y="13967"/>
                    </a:cubicBezTo>
                    <a:cubicBezTo>
                      <a:pt x="23218" y="14098"/>
                      <a:pt x="22944" y="14265"/>
                      <a:pt x="22730" y="14408"/>
                    </a:cubicBezTo>
                    <a:cubicBezTo>
                      <a:pt x="22587" y="14503"/>
                      <a:pt x="22456" y="14610"/>
                      <a:pt x="22337" y="14729"/>
                    </a:cubicBezTo>
                    <a:cubicBezTo>
                      <a:pt x="22325" y="14729"/>
                      <a:pt x="22325" y="14729"/>
                      <a:pt x="22313" y="14741"/>
                    </a:cubicBezTo>
                    <a:cubicBezTo>
                      <a:pt x="22123" y="14920"/>
                      <a:pt x="21944" y="15122"/>
                      <a:pt x="21766" y="15324"/>
                    </a:cubicBezTo>
                    <a:cubicBezTo>
                      <a:pt x="21706" y="15396"/>
                      <a:pt x="21658" y="15479"/>
                      <a:pt x="21599" y="15551"/>
                    </a:cubicBezTo>
                    <a:cubicBezTo>
                      <a:pt x="21492" y="15693"/>
                      <a:pt x="21385" y="15848"/>
                      <a:pt x="21277" y="15991"/>
                    </a:cubicBezTo>
                    <a:cubicBezTo>
                      <a:pt x="21230" y="16074"/>
                      <a:pt x="21182" y="16146"/>
                      <a:pt x="21135" y="16217"/>
                    </a:cubicBezTo>
                    <a:cubicBezTo>
                      <a:pt x="20789" y="16753"/>
                      <a:pt x="20480" y="17289"/>
                      <a:pt x="20182" y="17694"/>
                    </a:cubicBezTo>
                    <a:cubicBezTo>
                      <a:pt x="19837" y="18182"/>
                      <a:pt x="19599" y="18551"/>
                      <a:pt x="19372" y="18575"/>
                    </a:cubicBezTo>
                    <a:cubicBezTo>
                      <a:pt x="19361" y="18575"/>
                      <a:pt x="19361" y="18575"/>
                      <a:pt x="19361" y="18587"/>
                    </a:cubicBezTo>
                    <a:cubicBezTo>
                      <a:pt x="19356" y="18587"/>
                      <a:pt x="19351" y="18587"/>
                      <a:pt x="19347" y="18587"/>
                    </a:cubicBezTo>
                    <a:cubicBezTo>
                      <a:pt x="19149" y="18587"/>
                      <a:pt x="18950" y="18333"/>
                      <a:pt x="18706" y="17646"/>
                    </a:cubicBezTo>
                    <a:cubicBezTo>
                      <a:pt x="18170" y="16182"/>
                      <a:pt x="19408" y="12003"/>
                      <a:pt x="19694" y="10693"/>
                    </a:cubicBezTo>
                    <a:cubicBezTo>
                      <a:pt x="19980" y="9383"/>
                      <a:pt x="20861" y="6026"/>
                      <a:pt x="21087" y="5133"/>
                    </a:cubicBezTo>
                    <a:cubicBezTo>
                      <a:pt x="21313" y="4240"/>
                      <a:pt x="21766" y="2751"/>
                      <a:pt x="20253" y="2323"/>
                    </a:cubicBezTo>
                    <a:cubicBezTo>
                      <a:pt x="20151" y="2295"/>
                      <a:pt x="20053" y="2281"/>
                      <a:pt x="19960" y="2281"/>
                    </a:cubicBezTo>
                    <a:cubicBezTo>
                      <a:pt x="18672" y="2281"/>
                      <a:pt x="18282" y="4808"/>
                      <a:pt x="18027" y="5418"/>
                    </a:cubicBezTo>
                    <a:cubicBezTo>
                      <a:pt x="17765" y="6085"/>
                      <a:pt x="17348" y="7740"/>
                      <a:pt x="17086" y="8502"/>
                    </a:cubicBezTo>
                    <a:cubicBezTo>
                      <a:pt x="16827" y="9246"/>
                      <a:pt x="15970" y="12789"/>
                      <a:pt x="15200" y="12789"/>
                    </a:cubicBezTo>
                    <a:cubicBezTo>
                      <a:pt x="15194" y="12789"/>
                      <a:pt x="15188" y="12789"/>
                      <a:pt x="15181" y="12788"/>
                    </a:cubicBezTo>
                    <a:cubicBezTo>
                      <a:pt x="14419" y="12729"/>
                      <a:pt x="14800" y="9836"/>
                      <a:pt x="14824" y="8812"/>
                    </a:cubicBezTo>
                    <a:cubicBezTo>
                      <a:pt x="14836" y="7776"/>
                      <a:pt x="14765" y="5549"/>
                      <a:pt x="14681" y="4752"/>
                    </a:cubicBezTo>
                    <a:cubicBezTo>
                      <a:pt x="14598" y="3966"/>
                      <a:pt x="14586" y="2620"/>
                      <a:pt x="14574" y="1799"/>
                    </a:cubicBezTo>
                    <a:cubicBezTo>
                      <a:pt x="14562" y="982"/>
                      <a:pt x="14198" y="1"/>
                      <a:pt x="13117" y="1"/>
                    </a:cubicBezTo>
                    <a:close/>
                  </a:path>
                </a:pathLst>
              </a:custGeom>
              <a:solidFill>
                <a:srgbClr val="AD7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67;p27">
                <a:extLst>
                  <a:ext uri="{FF2B5EF4-FFF2-40B4-BE49-F238E27FC236}">
                    <a16:creationId xmlns:a16="http://schemas.microsoft.com/office/drawing/2014/main" id="{397F33C6-F2DC-BA57-B562-EEE285511274}"/>
                  </a:ext>
                </a:extLst>
              </p:cNvPr>
              <p:cNvSpPr/>
              <p:nvPr/>
            </p:nvSpPr>
            <p:spPr>
              <a:xfrm>
                <a:off x="6535005" y="3798556"/>
                <a:ext cx="245916" cy="1040901"/>
              </a:xfrm>
              <a:custGeom>
                <a:avLst/>
                <a:gdLst/>
                <a:ahLst/>
                <a:cxnLst/>
                <a:rect l="l" t="t" r="r" b="b"/>
                <a:pathLst>
                  <a:path w="13336" h="56448" extrusionOk="0">
                    <a:moveTo>
                      <a:pt x="1215" y="1"/>
                    </a:moveTo>
                    <a:lnTo>
                      <a:pt x="0" y="56448"/>
                    </a:lnTo>
                    <a:lnTo>
                      <a:pt x="13335" y="56448"/>
                    </a:lnTo>
                    <a:lnTo>
                      <a:pt x="11514" y="84"/>
                    </a:lnTo>
                    <a:cubicBezTo>
                      <a:pt x="10154" y="578"/>
                      <a:pt x="8603" y="746"/>
                      <a:pt x="7125" y="746"/>
                    </a:cubicBezTo>
                    <a:cubicBezTo>
                      <a:pt x="4009" y="746"/>
                      <a:pt x="1215" y="1"/>
                      <a:pt x="1215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68;p27">
                <a:extLst>
                  <a:ext uri="{FF2B5EF4-FFF2-40B4-BE49-F238E27FC236}">
                    <a16:creationId xmlns:a16="http://schemas.microsoft.com/office/drawing/2014/main" id="{48F711EF-3182-A8E7-6B74-AD3E6BAFCD43}"/>
                  </a:ext>
                </a:extLst>
              </p:cNvPr>
              <p:cNvSpPr/>
              <p:nvPr/>
            </p:nvSpPr>
            <p:spPr>
              <a:xfrm>
                <a:off x="6547083" y="3756402"/>
                <a:ext cx="208593" cy="73963"/>
              </a:xfrm>
              <a:custGeom>
                <a:avLst/>
                <a:gdLst/>
                <a:ahLst/>
                <a:cxnLst/>
                <a:rect l="l" t="t" r="r" b="b"/>
                <a:pathLst>
                  <a:path w="11312" h="4011" extrusionOk="0">
                    <a:moveTo>
                      <a:pt x="500" y="1"/>
                    </a:moveTo>
                    <a:lnTo>
                      <a:pt x="0" y="3072"/>
                    </a:lnTo>
                    <a:cubicBezTo>
                      <a:pt x="0" y="3072"/>
                      <a:pt x="2842" y="4011"/>
                      <a:pt x="6306" y="4011"/>
                    </a:cubicBezTo>
                    <a:cubicBezTo>
                      <a:pt x="7914" y="4011"/>
                      <a:pt x="9657" y="3808"/>
                      <a:pt x="11311" y="3215"/>
                    </a:cubicBezTo>
                    <a:lnTo>
                      <a:pt x="10704" y="417"/>
                    </a:lnTo>
                    <a:cubicBezTo>
                      <a:pt x="10704" y="417"/>
                      <a:pt x="9309" y="558"/>
                      <a:pt x="7242" y="558"/>
                    </a:cubicBezTo>
                    <a:cubicBezTo>
                      <a:pt x="5368" y="558"/>
                      <a:pt x="2941" y="442"/>
                      <a:pt x="500" y="1"/>
                    </a:cubicBezTo>
                    <a:close/>
                  </a:path>
                </a:pathLst>
              </a:custGeom>
              <a:solidFill>
                <a:srgbClr val="FFE3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169;p27">
              <a:extLst>
                <a:ext uri="{FF2B5EF4-FFF2-40B4-BE49-F238E27FC236}">
                  <a16:creationId xmlns:a16="http://schemas.microsoft.com/office/drawing/2014/main" id="{AA20D4D2-3DDF-C202-61C0-1D18411BC804}"/>
                </a:ext>
              </a:extLst>
            </p:cNvPr>
            <p:cNvGrpSpPr/>
            <p:nvPr/>
          </p:nvGrpSpPr>
          <p:grpSpPr>
            <a:xfrm>
              <a:off x="7299472" y="2906945"/>
              <a:ext cx="646820" cy="1935370"/>
              <a:chOff x="7299472" y="2906945"/>
              <a:chExt cx="646820" cy="1935370"/>
            </a:xfrm>
          </p:grpSpPr>
          <p:sp>
            <p:nvSpPr>
              <p:cNvPr id="33" name="Google Shape;170;p27">
                <a:extLst>
                  <a:ext uri="{FF2B5EF4-FFF2-40B4-BE49-F238E27FC236}">
                    <a16:creationId xmlns:a16="http://schemas.microsoft.com/office/drawing/2014/main" id="{3C8F5878-4F80-D3A5-CFAA-3069CCECE7FE}"/>
                  </a:ext>
                </a:extLst>
              </p:cNvPr>
              <p:cNvSpPr/>
              <p:nvPr/>
            </p:nvSpPr>
            <p:spPr>
              <a:xfrm>
                <a:off x="7527593" y="3673625"/>
                <a:ext cx="240" cy="3983"/>
              </a:xfrm>
              <a:custGeom>
                <a:avLst/>
                <a:gdLst/>
                <a:ahLst/>
                <a:cxnLst/>
                <a:rect l="l" t="t" r="r" b="b"/>
                <a:pathLst>
                  <a:path w="13" h="216" extrusionOk="0">
                    <a:moveTo>
                      <a:pt x="12" y="215"/>
                    </a:moveTo>
                    <a:cubicBezTo>
                      <a:pt x="12" y="144"/>
                      <a:pt x="1" y="72"/>
                      <a:pt x="1" y="1"/>
                    </a:cubicBezTo>
                    <a:cubicBezTo>
                      <a:pt x="1" y="72"/>
                      <a:pt x="12" y="144"/>
                      <a:pt x="12" y="21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71;p27">
                <a:extLst>
                  <a:ext uri="{FF2B5EF4-FFF2-40B4-BE49-F238E27FC236}">
                    <a16:creationId xmlns:a16="http://schemas.microsoft.com/office/drawing/2014/main" id="{8AF1BD0F-2D74-4DC4-37D4-EA92A8925020}"/>
                  </a:ext>
                </a:extLst>
              </p:cNvPr>
              <p:cNvSpPr/>
              <p:nvPr/>
            </p:nvSpPr>
            <p:spPr>
              <a:xfrm>
                <a:off x="7505852" y="4146980"/>
                <a:ext cx="904" cy="1231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68" extrusionOk="0">
                    <a:moveTo>
                      <a:pt x="1" y="667"/>
                    </a:moveTo>
                    <a:cubicBezTo>
                      <a:pt x="13" y="441"/>
                      <a:pt x="25" y="227"/>
                      <a:pt x="48" y="1"/>
                    </a:cubicBezTo>
                    <a:cubicBezTo>
                      <a:pt x="25" y="227"/>
                      <a:pt x="13" y="441"/>
                      <a:pt x="1" y="66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72;p27">
                <a:extLst>
                  <a:ext uri="{FF2B5EF4-FFF2-40B4-BE49-F238E27FC236}">
                    <a16:creationId xmlns:a16="http://schemas.microsoft.com/office/drawing/2014/main" id="{833898A8-F73C-BB18-A13C-5F8EE4BEADE2}"/>
                  </a:ext>
                </a:extLst>
              </p:cNvPr>
              <p:cNvSpPr/>
              <p:nvPr/>
            </p:nvSpPr>
            <p:spPr>
              <a:xfrm>
                <a:off x="7507180" y="4124372"/>
                <a:ext cx="1106" cy="13848"/>
              </a:xfrm>
              <a:custGeom>
                <a:avLst/>
                <a:gdLst/>
                <a:ahLst/>
                <a:cxnLst/>
                <a:rect l="l" t="t" r="r" b="b"/>
                <a:pathLst>
                  <a:path w="60" h="751" extrusionOk="0">
                    <a:moveTo>
                      <a:pt x="0" y="750"/>
                    </a:moveTo>
                    <a:cubicBezTo>
                      <a:pt x="24" y="489"/>
                      <a:pt x="36" y="250"/>
                      <a:pt x="60" y="0"/>
                    </a:cubicBezTo>
                    <a:cubicBezTo>
                      <a:pt x="36" y="250"/>
                      <a:pt x="24" y="489"/>
                      <a:pt x="0" y="75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73;p27">
                <a:extLst>
                  <a:ext uri="{FF2B5EF4-FFF2-40B4-BE49-F238E27FC236}">
                    <a16:creationId xmlns:a16="http://schemas.microsoft.com/office/drawing/2014/main" id="{33E43703-8EDD-A866-3E66-C9D737149AEB}"/>
                  </a:ext>
                </a:extLst>
              </p:cNvPr>
              <p:cNvSpPr/>
              <p:nvPr/>
            </p:nvSpPr>
            <p:spPr>
              <a:xfrm>
                <a:off x="7523425" y="3880890"/>
                <a:ext cx="461" cy="7044"/>
              </a:xfrm>
              <a:custGeom>
                <a:avLst/>
                <a:gdLst/>
                <a:ahLst/>
                <a:cxnLst/>
                <a:rect l="l" t="t" r="r" b="b"/>
                <a:pathLst>
                  <a:path w="25" h="382" extrusionOk="0">
                    <a:moveTo>
                      <a:pt x="0" y="381"/>
                    </a:moveTo>
                    <a:cubicBezTo>
                      <a:pt x="0" y="250"/>
                      <a:pt x="12" y="131"/>
                      <a:pt x="24" y="0"/>
                    </a:cubicBezTo>
                    <a:cubicBezTo>
                      <a:pt x="12" y="131"/>
                      <a:pt x="0" y="250"/>
                      <a:pt x="0" y="38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74;p27">
                <a:extLst>
                  <a:ext uri="{FF2B5EF4-FFF2-40B4-BE49-F238E27FC236}">
                    <a16:creationId xmlns:a16="http://schemas.microsoft.com/office/drawing/2014/main" id="{D5D40957-5016-DF57-BF1E-C3A4F37A64C3}"/>
                  </a:ext>
                </a:extLst>
              </p:cNvPr>
              <p:cNvSpPr/>
              <p:nvPr/>
            </p:nvSpPr>
            <p:spPr>
              <a:xfrm>
                <a:off x="7528035" y="3681978"/>
                <a:ext cx="240" cy="4186"/>
              </a:xfrm>
              <a:custGeom>
                <a:avLst/>
                <a:gdLst/>
                <a:ahLst/>
                <a:cxnLst/>
                <a:rect l="l" t="t" r="r" b="b"/>
                <a:pathLst>
                  <a:path w="13" h="227" extrusionOk="0">
                    <a:moveTo>
                      <a:pt x="12" y="227"/>
                    </a:moveTo>
                    <a:cubicBezTo>
                      <a:pt x="12" y="143"/>
                      <a:pt x="0" y="72"/>
                      <a:pt x="0" y="0"/>
                    </a:cubicBezTo>
                    <a:cubicBezTo>
                      <a:pt x="0" y="72"/>
                      <a:pt x="12" y="143"/>
                      <a:pt x="12" y="22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75;p27">
                <a:extLst>
                  <a:ext uri="{FF2B5EF4-FFF2-40B4-BE49-F238E27FC236}">
                    <a16:creationId xmlns:a16="http://schemas.microsoft.com/office/drawing/2014/main" id="{0AD029BA-C58A-F46A-D71A-225F1539DAE9}"/>
                  </a:ext>
                </a:extLst>
              </p:cNvPr>
              <p:cNvSpPr/>
              <p:nvPr/>
            </p:nvSpPr>
            <p:spPr>
              <a:xfrm>
                <a:off x="7508710" y="4107684"/>
                <a:ext cx="682" cy="9017"/>
              </a:xfrm>
              <a:custGeom>
                <a:avLst/>
                <a:gdLst/>
                <a:ahLst/>
                <a:cxnLst/>
                <a:rect l="l" t="t" r="r" b="b"/>
                <a:pathLst>
                  <a:path w="37" h="489" extrusionOk="0">
                    <a:moveTo>
                      <a:pt x="1" y="489"/>
                    </a:moveTo>
                    <a:cubicBezTo>
                      <a:pt x="12" y="322"/>
                      <a:pt x="24" y="167"/>
                      <a:pt x="36" y="1"/>
                    </a:cubicBezTo>
                    <a:cubicBezTo>
                      <a:pt x="24" y="167"/>
                      <a:pt x="12" y="322"/>
                      <a:pt x="1" y="48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76;p27">
                <a:extLst>
                  <a:ext uri="{FF2B5EF4-FFF2-40B4-BE49-F238E27FC236}">
                    <a16:creationId xmlns:a16="http://schemas.microsoft.com/office/drawing/2014/main" id="{7FCC8E24-2326-AAE9-7B0C-61C3EB73358D}"/>
                  </a:ext>
                </a:extLst>
              </p:cNvPr>
              <p:cNvSpPr/>
              <p:nvPr/>
            </p:nvSpPr>
            <p:spPr>
              <a:xfrm>
                <a:off x="7528902" y="3752235"/>
                <a:ext cx="18" cy="5495"/>
              </a:xfrm>
              <a:custGeom>
                <a:avLst/>
                <a:gdLst/>
                <a:ahLst/>
                <a:cxnLst/>
                <a:rect l="l" t="t" r="r" b="b"/>
                <a:pathLst>
                  <a:path w="1" h="298" extrusionOk="0">
                    <a:moveTo>
                      <a:pt x="1" y="298"/>
                    </a:moveTo>
                    <a:cubicBezTo>
                      <a:pt x="1" y="203"/>
                      <a:pt x="1" y="96"/>
                      <a:pt x="1" y="0"/>
                    </a:cubicBezTo>
                    <a:cubicBezTo>
                      <a:pt x="1" y="96"/>
                      <a:pt x="1" y="203"/>
                      <a:pt x="1" y="29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77;p27">
                <a:extLst>
                  <a:ext uri="{FF2B5EF4-FFF2-40B4-BE49-F238E27FC236}">
                    <a16:creationId xmlns:a16="http://schemas.microsoft.com/office/drawing/2014/main" id="{8845BB9B-894D-DB78-E619-78AEB5EB806E}"/>
                  </a:ext>
                </a:extLst>
              </p:cNvPr>
              <p:cNvSpPr/>
              <p:nvPr/>
            </p:nvSpPr>
            <p:spPr>
              <a:xfrm>
                <a:off x="7499269" y="4249506"/>
                <a:ext cx="682" cy="9902"/>
              </a:xfrm>
              <a:custGeom>
                <a:avLst/>
                <a:gdLst/>
                <a:ahLst/>
                <a:cxnLst/>
                <a:rect l="l" t="t" r="r" b="b"/>
                <a:pathLst>
                  <a:path w="37" h="537" extrusionOk="0">
                    <a:moveTo>
                      <a:pt x="1" y="537"/>
                    </a:moveTo>
                    <a:cubicBezTo>
                      <a:pt x="13" y="358"/>
                      <a:pt x="24" y="180"/>
                      <a:pt x="36" y="1"/>
                    </a:cubicBezTo>
                    <a:cubicBezTo>
                      <a:pt x="24" y="180"/>
                      <a:pt x="13" y="358"/>
                      <a:pt x="1" y="53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78;p27">
                <a:extLst>
                  <a:ext uri="{FF2B5EF4-FFF2-40B4-BE49-F238E27FC236}">
                    <a16:creationId xmlns:a16="http://schemas.microsoft.com/office/drawing/2014/main" id="{9F6F8956-BA08-48E3-0C37-3F567EAB39F2}"/>
                  </a:ext>
                </a:extLst>
              </p:cNvPr>
              <p:cNvSpPr/>
              <p:nvPr/>
            </p:nvSpPr>
            <p:spPr>
              <a:xfrm>
                <a:off x="7511126" y="4078272"/>
                <a:ext cx="240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13" h="60" extrusionOk="0">
                    <a:moveTo>
                      <a:pt x="1" y="60"/>
                    </a:moveTo>
                    <a:cubicBezTo>
                      <a:pt x="1" y="36"/>
                      <a:pt x="12" y="12"/>
                      <a:pt x="12" y="0"/>
                    </a:cubicBezTo>
                    <a:cubicBezTo>
                      <a:pt x="12" y="12"/>
                      <a:pt x="1" y="36"/>
                      <a:pt x="1" y="6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79;p27">
                <a:extLst>
                  <a:ext uri="{FF2B5EF4-FFF2-40B4-BE49-F238E27FC236}">
                    <a16:creationId xmlns:a16="http://schemas.microsoft.com/office/drawing/2014/main" id="{7EF55920-AD6D-F924-3147-E998D3FB741E}"/>
                  </a:ext>
                </a:extLst>
              </p:cNvPr>
              <p:cNvSpPr/>
              <p:nvPr/>
            </p:nvSpPr>
            <p:spPr>
              <a:xfrm>
                <a:off x="7526284" y="3658043"/>
                <a:ext cx="443" cy="3540"/>
              </a:xfrm>
              <a:custGeom>
                <a:avLst/>
                <a:gdLst/>
                <a:ahLst/>
                <a:cxnLst/>
                <a:rect l="l" t="t" r="r" b="b"/>
                <a:pathLst>
                  <a:path w="24" h="192" extrusionOk="0">
                    <a:moveTo>
                      <a:pt x="24" y="191"/>
                    </a:moveTo>
                    <a:cubicBezTo>
                      <a:pt x="12" y="132"/>
                      <a:pt x="0" y="60"/>
                      <a:pt x="0" y="1"/>
                    </a:cubicBezTo>
                    <a:cubicBezTo>
                      <a:pt x="0" y="60"/>
                      <a:pt x="12" y="132"/>
                      <a:pt x="24" y="19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80;p27">
                <a:extLst>
                  <a:ext uri="{FF2B5EF4-FFF2-40B4-BE49-F238E27FC236}">
                    <a16:creationId xmlns:a16="http://schemas.microsoft.com/office/drawing/2014/main" id="{3B77CB9A-93C9-49D7-0B89-8A85A316BECD}"/>
                  </a:ext>
                </a:extLst>
              </p:cNvPr>
              <p:cNvSpPr/>
              <p:nvPr/>
            </p:nvSpPr>
            <p:spPr>
              <a:xfrm>
                <a:off x="7497739" y="4272999"/>
                <a:ext cx="664" cy="10787"/>
              </a:xfrm>
              <a:custGeom>
                <a:avLst/>
                <a:gdLst/>
                <a:ahLst/>
                <a:cxnLst/>
                <a:rect l="l" t="t" r="r" b="b"/>
                <a:pathLst>
                  <a:path w="36" h="585" extrusionOk="0">
                    <a:moveTo>
                      <a:pt x="0" y="584"/>
                    </a:moveTo>
                    <a:cubicBezTo>
                      <a:pt x="12" y="394"/>
                      <a:pt x="24" y="203"/>
                      <a:pt x="36" y="1"/>
                    </a:cubicBezTo>
                    <a:cubicBezTo>
                      <a:pt x="24" y="203"/>
                      <a:pt x="12" y="394"/>
                      <a:pt x="0" y="584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81;p27">
                <a:extLst>
                  <a:ext uri="{FF2B5EF4-FFF2-40B4-BE49-F238E27FC236}">
                    <a16:creationId xmlns:a16="http://schemas.microsoft.com/office/drawing/2014/main" id="{67B929BA-257E-00D5-F901-866A55DCD1BA}"/>
                  </a:ext>
                </a:extLst>
              </p:cNvPr>
              <p:cNvSpPr/>
              <p:nvPr/>
            </p:nvSpPr>
            <p:spPr>
              <a:xfrm>
                <a:off x="7524292" y="3865954"/>
                <a:ext cx="240" cy="6399"/>
              </a:xfrm>
              <a:custGeom>
                <a:avLst/>
                <a:gdLst/>
                <a:ahLst/>
                <a:cxnLst/>
                <a:rect l="l" t="t" r="r" b="b"/>
                <a:pathLst>
                  <a:path w="13" h="347" extrusionOk="0">
                    <a:moveTo>
                      <a:pt x="1" y="346"/>
                    </a:moveTo>
                    <a:cubicBezTo>
                      <a:pt x="1" y="227"/>
                      <a:pt x="13" y="120"/>
                      <a:pt x="13" y="1"/>
                    </a:cubicBezTo>
                    <a:cubicBezTo>
                      <a:pt x="13" y="120"/>
                      <a:pt x="1" y="227"/>
                      <a:pt x="1" y="346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82;p27">
                <a:extLst>
                  <a:ext uri="{FF2B5EF4-FFF2-40B4-BE49-F238E27FC236}">
                    <a16:creationId xmlns:a16="http://schemas.microsoft.com/office/drawing/2014/main" id="{C6BEA14B-0072-AB4B-F8BD-2CF03ACEBACA}"/>
                  </a:ext>
                </a:extLst>
              </p:cNvPr>
              <p:cNvSpPr/>
              <p:nvPr/>
            </p:nvSpPr>
            <p:spPr>
              <a:xfrm>
                <a:off x="7526929" y="3665511"/>
                <a:ext cx="461" cy="3965"/>
              </a:xfrm>
              <a:custGeom>
                <a:avLst/>
                <a:gdLst/>
                <a:ahLst/>
                <a:cxnLst/>
                <a:rect l="l" t="t" r="r" b="b"/>
                <a:pathLst>
                  <a:path w="25" h="215" extrusionOk="0">
                    <a:moveTo>
                      <a:pt x="25" y="215"/>
                    </a:moveTo>
                    <a:cubicBezTo>
                      <a:pt x="13" y="143"/>
                      <a:pt x="13" y="72"/>
                      <a:pt x="1" y="0"/>
                    </a:cubicBezTo>
                    <a:cubicBezTo>
                      <a:pt x="13" y="72"/>
                      <a:pt x="13" y="143"/>
                      <a:pt x="25" y="21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83;p27">
                <a:extLst>
                  <a:ext uri="{FF2B5EF4-FFF2-40B4-BE49-F238E27FC236}">
                    <a16:creationId xmlns:a16="http://schemas.microsoft.com/office/drawing/2014/main" id="{3617D0C1-ACFA-A22C-A27A-845EA892D5B4}"/>
                  </a:ext>
                </a:extLst>
              </p:cNvPr>
              <p:cNvSpPr/>
              <p:nvPr/>
            </p:nvSpPr>
            <p:spPr>
              <a:xfrm>
                <a:off x="7500800" y="4226235"/>
                <a:ext cx="682" cy="92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501" extrusionOk="0">
                    <a:moveTo>
                      <a:pt x="1" y="501"/>
                    </a:moveTo>
                    <a:cubicBezTo>
                      <a:pt x="13" y="334"/>
                      <a:pt x="25" y="168"/>
                      <a:pt x="37" y="1"/>
                    </a:cubicBezTo>
                    <a:cubicBezTo>
                      <a:pt x="25" y="168"/>
                      <a:pt x="13" y="334"/>
                      <a:pt x="1" y="50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84;p27">
                <a:extLst>
                  <a:ext uri="{FF2B5EF4-FFF2-40B4-BE49-F238E27FC236}">
                    <a16:creationId xmlns:a16="http://schemas.microsoft.com/office/drawing/2014/main" id="{AF3A5D25-0336-B52E-72AD-3FECFACFFC23}"/>
                  </a:ext>
                </a:extLst>
              </p:cNvPr>
              <p:cNvSpPr/>
              <p:nvPr/>
            </p:nvSpPr>
            <p:spPr>
              <a:xfrm>
                <a:off x="7502791" y="4203849"/>
                <a:ext cx="18" cy="1106"/>
              </a:xfrm>
              <a:custGeom>
                <a:avLst/>
                <a:gdLst/>
                <a:ahLst/>
                <a:cxnLst/>
                <a:rect l="l" t="t" r="r" b="b"/>
                <a:pathLst>
                  <a:path w="1" h="60" extrusionOk="0">
                    <a:moveTo>
                      <a:pt x="0" y="60"/>
                    </a:moveTo>
                    <a:cubicBezTo>
                      <a:pt x="0" y="36"/>
                      <a:pt x="0" y="24"/>
                      <a:pt x="0" y="0"/>
                    </a:cubicBezTo>
                    <a:cubicBezTo>
                      <a:pt x="0" y="24"/>
                      <a:pt x="0" y="36"/>
                      <a:pt x="0" y="6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85;p27">
                <a:extLst>
                  <a:ext uri="{FF2B5EF4-FFF2-40B4-BE49-F238E27FC236}">
                    <a16:creationId xmlns:a16="http://schemas.microsoft.com/office/drawing/2014/main" id="{E11B44DE-8428-1093-794E-B6FB5EA1410C}"/>
                  </a:ext>
                </a:extLst>
              </p:cNvPr>
              <p:cNvSpPr/>
              <p:nvPr/>
            </p:nvSpPr>
            <p:spPr>
              <a:xfrm>
                <a:off x="7528902" y="3746297"/>
                <a:ext cx="18" cy="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86;p27">
                <a:extLst>
                  <a:ext uri="{FF2B5EF4-FFF2-40B4-BE49-F238E27FC236}">
                    <a16:creationId xmlns:a16="http://schemas.microsoft.com/office/drawing/2014/main" id="{5C734251-60B5-BFB8-8E1F-CA56780064C5}"/>
                  </a:ext>
                </a:extLst>
              </p:cNvPr>
              <p:cNvSpPr/>
              <p:nvPr/>
            </p:nvSpPr>
            <p:spPr>
              <a:xfrm>
                <a:off x="7518373" y="3963668"/>
                <a:ext cx="461" cy="7689"/>
              </a:xfrm>
              <a:custGeom>
                <a:avLst/>
                <a:gdLst/>
                <a:ahLst/>
                <a:cxnLst/>
                <a:rect l="l" t="t" r="r" b="b"/>
                <a:pathLst>
                  <a:path w="25" h="417" extrusionOk="0">
                    <a:moveTo>
                      <a:pt x="0" y="417"/>
                    </a:moveTo>
                    <a:cubicBezTo>
                      <a:pt x="12" y="274"/>
                      <a:pt x="12" y="143"/>
                      <a:pt x="24" y="0"/>
                    </a:cubicBezTo>
                    <a:cubicBezTo>
                      <a:pt x="12" y="143"/>
                      <a:pt x="12" y="274"/>
                      <a:pt x="0" y="41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87;p27">
                <a:extLst>
                  <a:ext uri="{FF2B5EF4-FFF2-40B4-BE49-F238E27FC236}">
                    <a16:creationId xmlns:a16="http://schemas.microsoft.com/office/drawing/2014/main" id="{4ED5CBCD-2D00-B9AA-DAD0-4B890E1619D2}"/>
                  </a:ext>
                </a:extLst>
              </p:cNvPr>
              <p:cNvSpPr/>
              <p:nvPr/>
            </p:nvSpPr>
            <p:spPr>
              <a:xfrm>
                <a:off x="7521452" y="3912718"/>
                <a:ext cx="443" cy="7487"/>
              </a:xfrm>
              <a:custGeom>
                <a:avLst/>
                <a:gdLst/>
                <a:ahLst/>
                <a:cxnLst/>
                <a:rect l="l" t="t" r="r" b="b"/>
                <a:pathLst>
                  <a:path w="24" h="406" extrusionOk="0">
                    <a:moveTo>
                      <a:pt x="0" y="406"/>
                    </a:moveTo>
                    <a:cubicBezTo>
                      <a:pt x="12" y="263"/>
                      <a:pt x="24" y="132"/>
                      <a:pt x="24" y="1"/>
                    </a:cubicBezTo>
                    <a:cubicBezTo>
                      <a:pt x="24" y="132"/>
                      <a:pt x="12" y="263"/>
                      <a:pt x="0" y="406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88;p27">
                <a:extLst>
                  <a:ext uri="{FF2B5EF4-FFF2-40B4-BE49-F238E27FC236}">
                    <a16:creationId xmlns:a16="http://schemas.microsoft.com/office/drawing/2014/main" id="{7B867DBF-7919-59FB-629D-CD8071FEE8F0}"/>
                  </a:ext>
                </a:extLst>
              </p:cNvPr>
              <p:cNvSpPr/>
              <p:nvPr/>
            </p:nvSpPr>
            <p:spPr>
              <a:xfrm>
                <a:off x="7517267" y="3981444"/>
                <a:ext cx="461" cy="7929"/>
              </a:xfrm>
              <a:custGeom>
                <a:avLst/>
                <a:gdLst/>
                <a:ahLst/>
                <a:cxnLst/>
                <a:rect l="l" t="t" r="r" b="b"/>
                <a:pathLst>
                  <a:path w="25" h="430" extrusionOk="0">
                    <a:moveTo>
                      <a:pt x="1" y="429"/>
                    </a:moveTo>
                    <a:cubicBezTo>
                      <a:pt x="1" y="286"/>
                      <a:pt x="13" y="143"/>
                      <a:pt x="25" y="0"/>
                    </a:cubicBezTo>
                    <a:cubicBezTo>
                      <a:pt x="13" y="143"/>
                      <a:pt x="1" y="286"/>
                      <a:pt x="1" y="42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89;p27">
                <a:extLst>
                  <a:ext uri="{FF2B5EF4-FFF2-40B4-BE49-F238E27FC236}">
                    <a16:creationId xmlns:a16="http://schemas.microsoft.com/office/drawing/2014/main" id="{5AB0129A-4626-806D-6E07-63A57F30A167}"/>
                  </a:ext>
                </a:extLst>
              </p:cNvPr>
              <p:cNvSpPr/>
              <p:nvPr/>
            </p:nvSpPr>
            <p:spPr>
              <a:xfrm>
                <a:off x="7520567" y="3928964"/>
                <a:ext cx="461" cy="7929"/>
              </a:xfrm>
              <a:custGeom>
                <a:avLst/>
                <a:gdLst/>
                <a:ahLst/>
                <a:cxnLst/>
                <a:rect l="l" t="t" r="r" b="b"/>
                <a:pathLst>
                  <a:path w="25" h="430" extrusionOk="0">
                    <a:moveTo>
                      <a:pt x="1" y="429"/>
                    </a:moveTo>
                    <a:cubicBezTo>
                      <a:pt x="1" y="287"/>
                      <a:pt x="12" y="144"/>
                      <a:pt x="24" y="1"/>
                    </a:cubicBezTo>
                    <a:cubicBezTo>
                      <a:pt x="12" y="144"/>
                      <a:pt x="1" y="287"/>
                      <a:pt x="1" y="42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90;p27">
                <a:extLst>
                  <a:ext uri="{FF2B5EF4-FFF2-40B4-BE49-F238E27FC236}">
                    <a16:creationId xmlns:a16="http://schemas.microsoft.com/office/drawing/2014/main" id="{C90B1537-C088-BEFB-3D32-0849AC2A0CD2}"/>
                  </a:ext>
                </a:extLst>
              </p:cNvPr>
              <p:cNvSpPr/>
              <p:nvPr/>
            </p:nvSpPr>
            <p:spPr>
              <a:xfrm>
                <a:off x="7519461" y="3946094"/>
                <a:ext cx="461" cy="7929"/>
              </a:xfrm>
              <a:custGeom>
                <a:avLst/>
                <a:gdLst/>
                <a:ahLst/>
                <a:cxnLst/>
                <a:rect l="l" t="t" r="r" b="b"/>
                <a:pathLst>
                  <a:path w="25" h="430" extrusionOk="0">
                    <a:moveTo>
                      <a:pt x="1" y="429"/>
                    </a:moveTo>
                    <a:cubicBezTo>
                      <a:pt x="13" y="286"/>
                      <a:pt x="13" y="143"/>
                      <a:pt x="25" y="1"/>
                    </a:cubicBezTo>
                    <a:cubicBezTo>
                      <a:pt x="13" y="143"/>
                      <a:pt x="13" y="286"/>
                      <a:pt x="1" y="42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91;p27">
                <a:extLst>
                  <a:ext uri="{FF2B5EF4-FFF2-40B4-BE49-F238E27FC236}">
                    <a16:creationId xmlns:a16="http://schemas.microsoft.com/office/drawing/2014/main" id="{8A85AA34-351A-8CFB-09AF-4E4E097A5F91}"/>
                  </a:ext>
                </a:extLst>
              </p:cNvPr>
              <p:cNvSpPr/>
              <p:nvPr/>
            </p:nvSpPr>
            <p:spPr>
              <a:xfrm>
                <a:off x="7512232" y="4057195"/>
                <a:ext cx="443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4" h="358" extrusionOk="0">
                    <a:moveTo>
                      <a:pt x="0" y="357"/>
                    </a:moveTo>
                    <a:cubicBezTo>
                      <a:pt x="12" y="238"/>
                      <a:pt x="12" y="119"/>
                      <a:pt x="24" y="0"/>
                    </a:cubicBezTo>
                    <a:cubicBezTo>
                      <a:pt x="12" y="119"/>
                      <a:pt x="12" y="238"/>
                      <a:pt x="0" y="35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92;p27">
                <a:extLst>
                  <a:ext uri="{FF2B5EF4-FFF2-40B4-BE49-F238E27FC236}">
                    <a16:creationId xmlns:a16="http://schemas.microsoft.com/office/drawing/2014/main" id="{7A05743A-FABA-3FAC-1739-02C559B5BD42}"/>
                  </a:ext>
                </a:extLst>
              </p:cNvPr>
              <p:cNvSpPr/>
              <p:nvPr/>
            </p:nvSpPr>
            <p:spPr>
              <a:xfrm>
                <a:off x="7513542" y="4037206"/>
                <a:ext cx="461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5" h="465" extrusionOk="0">
                    <a:moveTo>
                      <a:pt x="1" y="465"/>
                    </a:moveTo>
                    <a:cubicBezTo>
                      <a:pt x="1" y="310"/>
                      <a:pt x="12" y="155"/>
                      <a:pt x="24" y="1"/>
                    </a:cubicBezTo>
                    <a:cubicBezTo>
                      <a:pt x="12" y="155"/>
                      <a:pt x="1" y="310"/>
                      <a:pt x="1" y="46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93;p27">
                <a:extLst>
                  <a:ext uri="{FF2B5EF4-FFF2-40B4-BE49-F238E27FC236}">
                    <a16:creationId xmlns:a16="http://schemas.microsoft.com/office/drawing/2014/main" id="{809FC91D-79DF-0340-1876-59409E0903E5}"/>
                  </a:ext>
                </a:extLst>
              </p:cNvPr>
              <p:cNvSpPr/>
              <p:nvPr/>
            </p:nvSpPr>
            <p:spPr>
              <a:xfrm>
                <a:off x="7528478" y="3690756"/>
                <a:ext cx="240" cy="440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39" extrusionOk="0">
                    <a:moveTo>
                      <a:pt x="12" y="239"/>
                    </a:moveTo>
                    <a:cubicBezTo>
                      <a:pt x="0" y="155"/>
                      <a:pt x="0" y="72"/>
                      <a:pt x="0" y="1"/>
                    </a:cubicBezTo>
                    <a:cubicBezTo>
                      <a:pt x="0" y="72"/>
                      <a:pt x="0" y="155"/>
                      <a:pt x="12" y="23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94;p27">
                <a:extLst>
                  <a:ext uri="{FF2B5EF4-FFF2-40B4-BE49-F238E27FC236}">
                    <a16:creationId xmlns:a16="http://schemas.microsoft.com/office/drawing/2014/main" id="{DF71728F-E9E7-2C0C-1493-87456800C6DA}"/>
                  </a:ext>
                </a:extLst>
              </p:cNvPr>
              <p:cNvSpPr/>
              <p:nvPr/>
            </p:nvSpPr>
            <p:spPr>
              <a:xfrm>
                <a:off x="7522540" y="3896472"/>
                <a:ext cx="461" cy="7265"/>
              </a:xfrm>
              <a:custGeom>
                <a:avLst/>
                <a:gdLst/>
                <a:ahLst/>
                <a:cxnLst/>
                <a:rect l="l" t="t" r="r" b="b"/>
                <a:pathLst>
                  <a:path w="25" h="394" extrusionOk="0">
                    <a:moveTo>
                      <a:pt x="1" y="394"/>
                    </a:moveTo>
                    <a:cubicBezTo>
                      <a:pt x="1" y="263"/>
                      <a:pt x="13" y="132"/>
                      <a:pt x="24" y="1"/>
                    </a:cubicBezTo>
                    <a:cubicBezTo>
                      <a:pt x="13" y="132"/>
                      <a:pt x="1" y="263"/>
                      <a:pt x="1" y="394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95;p27">
                <a:extLst>
                  <a:ext uri="{FF2B5EF4-FFF2-40B4-BE49-F238E27FC236}">
                    <a16:creationId xmlns:a16="http://schemas.microsoft.com/office/drawing/2014/main" id="{1FB1AAE3-CC4E-2C63-D0AA-FFB258E7487C}"/>
                  </a:ext>
                </a:extLst>
              </p:cNvPr>
              <p:cNvSpPr/>
              <p:nvPr/>
            </p:nvSpPr>
            <p:spPr>
              <a:xfrm>
                <a:off x="7496190" y="4296934"/>
                <a:ext cx="682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37" h="620" extrusionOk="0">
                    <a:moveTo>
                      <a:pt x="1" y="620"/>
                    </a:moveTo>
                    <a:cubicBezTo>
                      <a:pt x="13" y="417"/>
                      <a:pt x="25" y="215"/>
                      <a:pt x="37" y="1"/>
                    </a:cubicBezTo>
                    <a:cubicBezTo>
                      <a:pt x="25" y="215"/>
                      <a:pt x="13" y="417"/>
                      <a:pt x="1" y="62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96;p27">
                <a:extLst>
                  <a:ext uri="{FF2B5EF4-FFF2-40B4-BE49-F238E27FC236}">
                    <a16:creationId xmlns:a16="http://schemas.microsoft.com/office/drawing/2014/main" id="{1FBD115F-07A0-9278-2B8F-ACA80E83E9B8}"/>
                  </a:ext>
                </a:extLst>
              </p:cNvPr>
              <p:cNvSpPr/>
              <p:nvPr/>
            </p:nvSpPr>
            <p:spPr>
              <a:xfrm>
                <a:off x="7515957" y="3999663"/>
                <a:ext cx="461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25" h="465" extrusionOk="0">
                    <a:moveTo>
                      <a:pt x="0" y="465"/>
                    </a:moveTo>
                    <a:cubicBezTo>
                      <a:pt x="12" y="298"/>
                      <a:pt x="24" y="144"/>
                      <a:pt x="24" y="1"/>
                    </a:cubicBezTo>
                    <a:cubicBezTo>
                      <a:pt x="24" y="144"/>
                      <a:pt x="12" y="298"/>
                      <a:pt x="0" y="46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97;p27">
                <a:extLst>
                  <a:ext uri="{FF2B5EF4-FFF2-40B4-BE49-F238E27FC236}">
                    <a16:creationId xmlns:a16="http://schemas.microsoft.com/office/drawing/2014/main" id="{BDCBDC7A-D61E-B928-C86A-2BB6980B1DC4}"/>
                  </a:ext>
                </a:extLst>
              </p:cNvPr>
              <p:cNvSpPr/>
              <p:nvPr/>
            </p:nvSpPr>
            <p:spPr>
              <a:xfrm>
                <a:off x="7528699" y="3699976"/>
                <a:ext cx="18" cy="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98;p27">
                <a:extLst>
                  <a:ext uri="{FF2B5EF4-FFF2-40B4-BE49-F238E27FC236}">
                    <a16:creationId xmlns:a16="http://schemas.microsoft.com/office/drawing/2014/main" id="{C097BEE4-6E09-41C5-381C-A1C731D681D1}"/>
                  </a:ext>
                </a:extLst>
              </p:cNvPr>
              <p:cNvSpPr/>
              <p:nvPr/>
            </p:nvSpPr>
            <p:spPr>
              <a:xfrm>
                <a:off x="7514648" y="4017881"/>
                <a:ext cx="664" cy="9238"/>
              </a:xfrm>
              <a:custGeom>
                <a:avLst/>
                <a:gdLst/>
                <a:ahLst/>
                <a:cxnLst/>
                <a:rect l="l" t="t" r="r" b="b"/>
                <a:pathLst>
                  <a:path w="36" h="501" extrusionOk="0">
                    <a:moveTo>
                      <a:pt x="0" y="501"/>
                    </a:moveTo>
                    <a:cubicBezTo>
                      <a:pt x="12" y="334"/>
                      <a:pt x="24" y="168"/>
                      <a:pt x="36" y="1"/>
                    </a:cubicBezTo>
                    <a:cubicBezTo>
                      <a:pt x="24" y="168"/>
                      <a:pt x="12" y="334"/>
                      <a:pt x="0" y="50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99;p27">
                <a:extLst>
                  <a:ext uri="{FF2B5EF4-FFF2-40B4-BE49-F238E27FC236}">
                    <a16:creationId xmlns:a16="http://schemas.microsoft.com/office/drawing/2014/main" id="{A6BA64D9-DACB-290C-2EBC-9D3D00182FCD}"/>
                  </a:ext>
                </a:extLst>
              </p:cNvPr>
              <p:cNvSpPr/>
              <p:nvPr/>
            </p:nvSpPr>
            <p:spPr>
              <a:xfrm>
                <a:off x="7521010" y="3626861"/>
                <a:ext cx="682" cy="2434"/>
              </a:xfrm>
              <a:custGeom>
                <a:avLst/>
                <a:gdLst/>
                <a:ahLst/>
                <a:cxnLst/>
                <a:rect l="l" t="t" r="r" b="b"/>
                <a:pathLst>
                  <a:path w="37" h="132" extrusionOk="0">
                    <a:moveTo>
                      <a:pt x="36" y="132"/>
                    </a:moveTo>
                    <a:cubicBezTo>
                      <a:pt x="24" y="84"/>
                      <a:pt x="12" y="37"/>
                      <a:pt x="0" y="1"/>
                    </a:cubicBezTo>
                    <a:cubicBezTo>
                      <a:pt x="12" y="37"/>
                      <a:pt x="24" y="84"/>
                      <a:pt x="36" y="132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00;p27">
                <a:extLst>
                  <a:ext uri="{FF2B5EF4-FFF2-40B4-BE49-F238E27FC236}">
                    <a16:creationId xmlns:a16="http://schemas.microsoft.com/office/drawing/2014/main" id="{29509E63-523D-2041-3B85-91837089B5F7}"/>
                  </a:ext>
                </a:extLst>
              </p:cNvPr>
              <p:cNvSpPr/>
              <p:nvPr/>
            </p:nvSpPr>
            <p:spPr>
              <a:xfrm>
                <a:off x="7525399" y="3651017"/>
                <a:ext cx="461" cy="3319"/>
              </a:xfrm>
              <a:custGeom>
                <a:avLst/>
                <a:gdLst/>
                <a:ahLst/>
                <a:cxnLst/>
                <a:rect l="l" t="t" r="r" b="b"/>
                <a:pathLst>
                  <a:path w="25" h="180" extrusionOk="0">
                    <a:moveTo>
                      <a:pt x="24" y="179"/>
                    </a:moveTo>
                    <a:cubicBezTo>
                      <a:pt x="12" y="120"/>
                      <a:pt x="12" y="60"/>
                      <a:pt x="0" y="1"/>
                    </a:cubicBezTo>
                    <a:cubicBezTo>
                      <a:pt x="12" y="60"/>
                      <a:pt x="12" y="120"/>
                      <a:pt x="24" y="17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01;p27">
                <a:extLst>
                  <a:ext uri="{FF2B5EF4-FFF2-40B4-BE49-F238E27FC236}">
                    <a16:creationId xmlns:a16="http://schemas.microsoft.com/office/drawing/2014/main" id="{7E0C427D-186E-2663-B06E-CBEFD4142DE2}"/>
                  </a:ext>
                </a:extLst>
              </p:cNvPr>
              <p:cNvSpPr/>
              <p:nvPr/>
            </p:nvSpPr>
            <p:spPr>
              <a:xfrm>
                <a:off x="7475777" y="4641633"/>
                <a:ext cx="904" cy="13185"/>
              </a:xfrm>
              <a:custGeom>
                <a:avLst/>
                <a:gdLst/>
                <a:ahLst/>
                <a:cxnLst/>
                <a:rect l="l" t="t" r="r" b="b"/>
                <a:pathLst>
                  <a:path w="49" h="715" extrusionOk="0">
                    <a:moveTo>
                      <a:pt x="1" y="715"/>
                    </a:moveTo>
                    <a:cubicBezTo>
                      <a:pt x="13" y="477"/>
                      <a:pt x="24" y="239"/>
                      <a:pt x="48" y="0"/>
                    </a:cubicBezTo>
                    <a:cubicBezTo>
                      <a:pt x="24" y="239"/>
                      <a:pt x="13" y="477"/>
                      <a:pt x="1" y="71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02;p27">
                <a:extLst>
                  <a:ext uri="{FF2B5EF4-FFF2-40B4-BE49-F238E27FC236}">
                    <a16:creationId xmlns:a16="http://schemas.microsoft.com/office/drawing/2014/main" id="{FF905589-D3E9-CE85-FBA3-C1807C3A1AE7}"/>
                  </a:ext>
                </a:extLst>
              </p:cNvPr>
              <p:cNvSpPr/>
              <p:nvPr/>
            </p:nvSpPr>
            <p:spPr>
              <a:xfrm>
                <a:off x="7477307" y="4613309"/>
                <a:ext cx="682" cy="13185"/>
              </a:xfrm>
              <a:custGeom>
                <a:avLst/>
                <a:gdLst/>
                <a:ahLst/>
                <a:cxnLst/>
                <a:rect l="l" t="t" r="r" b="b"/>
                <a:pathLst>
                  <a:path w="37" h="715" extrusionOk="0">
                    <a:moveTo>
                      <a:pt x="1" y="715"/>
                    </a:moveTo>
                    <a:cubicBezTo>
                      <a:pt x="13" y="477"/>
                      <a:pt x="25" y="239"/>
                      <a:pt x="37" y="1"/>
                    </a:cubicBezTo>
                    <a:cubicBezTo>
                      <a:pt x="25" y="239"/>
                      <a:pt x="13" y="477"/>
                      <a:pt x="1" y="71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03;p27">
                <a:extLst>
                  <a:ext uri="{FF2B5EF4-FFF2-40B4-BE49-F238E27FC236}">
                    <a16:creationId xmlns:a16="http://schemas.microsoft.com/office/drawing/2014/main" id="{DBC9F15C-55A2-3A75-E1C8-4CA622F970A1}"/>
                  </a:ext>
                </a:extLst>
              </p:cNvPr>
              <p:cNvSpPr/>
              <p:nvPr/>
            </p:nvSpPr>
            <p:spPr>
              <a:xfrm>
                <a:off x="7528257" y="3776170"/>
                <a:ext cx="240" cy="5716"/>
              </a:xfrm>
              <a:custGeom>
                <a:avLst/>
                <a:gdLst/>
                <a:ahLst/>
                <a:cxnLst/>
                <a:rect l="l" t="t" r="r" b="b"/>
                <a:pathLst>
                  <a:path w="13" h="310" extrusionOk="0">
                    <a:moveTo>
                      <a:pt x="0" y="310"/>
                    </a:moveTo>
                    <a:cubicBezTo>
                      <a:pt x="0" y="203"/>
                      <a:pt x="0" y="95"/>
                      <a:pt x="12" y="0"/>
                    </a:cubicBezTo>
                    <a:cubicBezTo>
                      <a:pt x="0" y="95"/>
                      <a:pt x="0" y="203"/>
                      <a:pt x="0" y="31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04;p27">
                <a:extLst>
                  <a:ext uri="{FF2B5EF4-FFF2-40B4-BE49-F238E27FC236}">
                    <a16:creationId xmlns:a16="http://schemas.microsoft.com/office/drawing/2014/main" id="{48CE1B19-8031-85E7-ACB1-5AFA9F77DF77}"/>
                  </a:ext>
                </a:extLst>
              </p:cNvPr>
              <p:cNvSpPr/>
              <p:nvPr/>
            </p:nvSpPr>
            <p:spPr>
              <a:xfrm>
                <a:off x="7526487" y="3825349"/>
                <a:ext cx="18" cy="3079"/>
              </a:xfrm>
              <a:custGeom>
                <a:avLst/>
                <a:gdLst/>
                <a:ahLst/>
                <a:cxnLst/>
                <a:rect l="l" t="t" r="r" b="b"/>
                <a:pathLst>
                  <a:path w="1" h="167" extrusionOk="0">
                    <a:moveTo>
                      <a:pt x="1" y="167"/>
                    </a:moveTo>
                    <a:cubicBezTo>
                      <a:pt x="1" y="107"/>
                      <a:pt x="1" y="60"/>
                      <a:pt x="1" y="0"/>
                    </a:cubicBezTo>
                    <a:cubicBezTo>
                      <a:pt x="1" y="60"/>
                      <a:pt x="1" y="107"/>
                      <a:pt x="1" y="16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05;p27">
                <a:extLst>
                  <a:ext uri="{FF2B5EF4-FFF2-40B4-BE49-F238E27FC236}">
                    <a16:creationId xmlns:a16="http://schemas.microsoft.com/office/drawing/2014/main" id="{E65798A7-F4DC-9DD2-333F-8956031C0604}"/>
                  </a:ext>
                </a:extLst>
              </p:cNvPr>
              <p:cNvSpPr/>
              <p:nvPr/>
            </p:nvSpPr>
            <p:spPr>
              <a:xfrm>
                <a:off x="7470281" y="4760405"/>
                <a:ext cx="461" cy="12097"/>
              </a:xfrm>
              <a:custGeom>
                <a:avLst/>
                <a:gdLst/>
                <a:ahLst/>
                <a:cxnLst/>
                <a:rect l="l" t="t" r="r" b="b"/>
                <a:pathLst>
                  <a:path w="25" h="656" extrusionOk="0">
                    <a:moveTo>
                      <a:pt x="1" y="656"/>
                    </a:moveTo>
                    <a:cubicBezTo>
                      <a:pt x="13" y="429"/>
                      <a:pt x="13" y="215"/>
                      <a:pt x="25" y="1"/>
                    </a:cubicBezTo>
                    <a:cubicBezTo>
                      <a:pt x="13" y="215"/>
                      <a:pt x="13" y="429"/>
                      <a:pt x="1" y="656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06;p27">
                <a:extLst>
                  <a:ext uri="{FF2B5EF4-FFF2-40B4-BE49-F238E27FC236}">
                    <a16:creationId xmlns:a16="http://schemas.microsoft.com/office/drawing/2014/main" id="{F546AA8A-9DDB-0AD4-83C4-A6F4E5F55C05}"/>
                  </a:ext>
                </a:extLst>
              </p:cNvPr>
              <p:cNvSpPr/>
              <p:nvPr/>
            </p:nvSpPr>
            <p:spPr>
              <a:xfrm>
                <a:off x="7478856" y="4585428"/>
                <a:ext cx="682" cy="12963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3" extrusionOk="0">
                    <a:moveTo>
                      <a:pt x="0" y="703"/>
                    </a:moveTo>
                    <a:cubicBezTo>
                      <a:pt x="12" y="477"/>
                      <a:pt x="24" y="239"/>
                      <a:pt x="36" y="0"/>
                    </a:cubicBezTo>
                    <a:cubicBezTo>
                      <a:pt x="24" y="239"/>
                      <a:pt x="12" y="477"/>
                      <a:pt x="0" y="703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07;p27">
                <a:extLst>
                  <a:ext uri="{FF2B5EF4-FFF2-40B4-BE49-F238E27FC236}">
                    <a16:creationId xmlns:a16="http://schemas.microsoft.com/office/drawing/2014/main" id="{8E60E617-892A-4BF7-4FCD-3DA00B75FFD9}"/>
                  </a:ext>
                </a:extLst>
              </p:cNvPr>
              <p:cNvSpPr/>
              <p:nvPr/>
            </p:nvSpPr>
            <p:spPr>
              <a:xfrm>
                <a:off x="7527814" y="3788672"/>
                <a:ext cx="240" cy="5514"/>
              </a:xfrm>
              <a:custGeom>
                <a:avLst/>
                <a:gdLst/>
                <a:ahLst/>
                <a:cxnLst/>
                <a:rect l="l" t="t" r="r" b="b"/>
                <a:pathLst>
                  <a:path w="13" h="299" extrusionOk="0">
                    <a:moveTo>
                      <a:pt x="0" y="298"/>
                    </a:moveTo>
                    <a:cubicBezTo>
                      <a:pt x="0" y="191"/>
                      <a:pt x="12" y="96"/>
                      <a:pt x="12" y="1"/>
                    </a:cubicBezTo>
                    <a:cubicBezTo>
                      <a:pt x="12" y="96"/>
                      <a:pt x="0" y="191"/>
                      <a:pt x="0" y="29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08;p27">
                <a:extLst>
                  <a:ext uri="{FF2B5EF4-FFF2-40B4-BE49-F238E27FC236}">
                    <a16:creationId xmlns:a16="http://schemas.microsoft.com/office/drawing/2014/main" id="{DE50C3CF-CB5B-117C-F698-7F98EA5798C6}"/>
                  </a:ext>
                </a:extLst>
              </p:cNvPr>
              <p:cNvSpPr/>
              <p:nvPr/>
            </p:nvSpPr>
            <p:spPr>
              <a:xfrm>
                <a:off x="7468972" y="4791845"/>
                <a:ext cx="461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25" h="606" extrusionOk="0">
                    <a:moveTo>
                      <a:pt x="24" y="0"/>
                    </a:moveTo>
                    <a:cubicBezTo>
                      <a:pt x="12" y="202"/>
                      <a:pt x="1" y="392"/>
                      <a:pt x="1" y="606"/>
                    </a:cubicBezTo>
                    <a:cubicBezTo>
                      <a:pt x="1" y="404"/>
                      <a:pt x="12" y="202"/>
                      <a:pt x="24" y="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09;p27">
                <a:extLst>
                  <a:ext uri="{FF2B5EF4-FFF2-40B4-BE49-F238E27FC236}">
                    <a16:creationId xmlns:a16="http://schemas.microsoft.com/office/drawing/2014/main" id="{0EF6FB4C-5229-F719-BCFA-B9421321EFE7}"/>
                  </a:ext>
                </a:extLst>
              </p:cNvPr>
              <p:cNvSpPr/>
              <p:nvPr/>
            </p:nvSpPr>
            <p:spPr>
              <a:xfrm>
                <a:off x="7527372" y="3801635"/>
                <a:ext cx="240" cy="440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39" extrusionOk="0">
                    <a:moveTo>
                      <a:pt x="1" y="238"/>
                    </a:moveTo>
                    <a:cubicBezTo>
                      <a:pt x="1" y="155"/>
                      <a:pt x="13" y="84"/>
                      <a:pt x="13" y="0"/>
                    </a:cubicBezTo>
                    <a:cubicBezTo>
                      <a:pt x="13" y="84"/>
                      <a:pt x="1" y="155"/>
                      <a:pt x="1" y="23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10;p27">
                <a:extLst>
                  <a:ext uri="{FF2B5EF4-FFF2-40B4-BE49-F238E27FC236}">
                    <a16:creationId xmlns:a16="http://schemas.microsoft.com/office/drawing/2014/main" id="{A218D9F2-103A-3417-FB52-076F1FD1D0F1}"/>
                  </a:ext>
                </a:extLst>
              </p:cNvPr>
              <p:cNvSpPr/>
              <p:nvPr/>
            </p:nvSpPr>
            <p:spPr>
              <a:xfrm>
                <a:off x="7471609" y="4729444"/>
                <a:ext cx="682" cy="12982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4" extrusionOk="0">
                    <a:moveTo>
                      <a:pt x="0" y="703"/>
                    </a:moveTo>
                    <a:cubicBezTo>
                      <a:pt x="12" y="465"/>
                      <a:pt x="24" y="239"/>
                      <a:pt x="36" y="1"/>
                    </a:cubicBezTo>
                    <a:cubicBezTo>
                      <a:pt x="24" y="239"/>
                      <a:pt x="12" y="465"/>
                      <a:pt x="0" y="703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11;p27">
                <a:extLst>
                  <a:ext uri="{FF2B5EF4-FFF2-40B4-BE49-F238E27FC236}">
                    <a16:creationId xmlns:a16="http://schemas.microsoft.com/office/drawing/2014/main" id="{D921B6E9-3706-2F47-4377-FF949B65FED2}"/>
                  </a:ext>
                </a:extLst>
              </p:cNvPr>
              <p:cNvSpPr/>
              <p:nvPr/>
            </p:nvSpPr>
            <p:spPr>
              <a:xfrm>
                <a:off x="7472918" y="4699147"/>
                <a:ext cx="682" cy="13848"/>
              </a:xfrm>
              <a:custGeom>
                <a:avLst/>
                <a:gdLst/>
                <a:ahLst/>
                <a:cxnLst/>
                <a:rect l="l" t="t" r="r" b="b"/>
                <a:pathLst>
                  <a:path w="37" h="751" extrusionOk="0">
                    <a:moveTo>
                      <a:pt x="1" y="751"/>
                    </a:moveTo>
                    <a:cubicBezTo>
                      <a:pt x="13" y="501"/>
                      <a:pt x="25" y="251"/>
                      <a:pt x="37" y="1"/>
                    </a:cubicBezTo>
                    <a:cubicBezTo>
                      <a:pt x="25" y="251"/>
                      <a:pt x="13" y="501"/>
                      <a:pt x="1" y="751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12;p27">
                <a:extLst>
                  <a:ext uri="{FF2B5EF4-FFF2-40B4-BE49-F238E27FC236}">
                    <a16:creationId xmlns:a16="http://schemas.microsoft.com/office/drawing/2014/main" id="{74D97455-C547-5ED5-6042-757BE8C13B4C}"/>
                  </a:ext>
                </a:extLst>
              </p:cNvPr>
              <p:cNvSpPr/>
              <p:nvPr/>
            </p:nvSpPr>
            <p:spPr>
              <a:xfrm>
                <a:off x="7474467" y="4669957"/>
                <a:ext cx="664" cy="13848"/>
              </a:xfrm>
              <a:custGeom>
                <a:avLst/>
                <a:gdLst/>
                <a:ahLst/>
                <a:cxnLst/>
                <a:rect l="l" t="t" r="r" b="b"/>
                <a:pathLst>
                  <a:path w="36" h="751" extrusionOk="0">
                    <a:moveTo>
                      <a:pt x="0" y="750"/>
                    </a:moveTo>
                    <a:cubicBezTo>
                      <a:pt x="12" y="500"/>
                      <a:pt x="24" y="250"/>
                      <a:pt x="36" y="0"/>
                    </a:cubicBezTo>
                    <a:cubicBezTo>
                      <a:pt x="24" y="250"/>
                      <a:pt x="12" y="500"/>
                      <a:pt x="0" y="75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13;p27">
                <a:extLst>
                  <a:ext uri="{FF2B5EF4-FFF2-40B4-BE49-F238E27FC236}">
                    <a16:creationId xmlns:a16="http://schemas.microsoft.com/office/drawing/2014/main" id="{81E19A1F-1D44-3210-C3D9-203A5C10CB13}"/>
                  </a:ext>
                </a:extLst>
              </p:cNvPr>
              <p:cNvSpPr/>
              <p:nvPr/>
            </p:nvSpPr>
            <p:spPr>
              <a:xfrm>
                <a:off x="7528478" y="3764092"/>
                <a:ext cx="240" cy="5495"/>
              </a:xfrm>
              <a:custGeom>
                <a:avLst/>
                <a:gdLst/>
                <a:ahLst/>
                <a:cxnLst/>
                <a:rect l="l" t="t" r="r" b="b"/>
                <a:pathLst>
                  <a:path w="13" h="298" extrusionOk="0">
                    <a:moveTo>
                      <a:pt x="0" y="298"/>
                    </a:moveTo>
                    <a:cubicBezTo>
                      <a:pt x="12" y="191"/>
                      <a:pt x="12" y="96"/>
                      <a:pt x="12" y="0"/>
                    </a:cubicBezTo>
                    <a:cubicBezTo>
                      <a:pt x="12" y="96"/>
                      <a:pt x="12" y="191"/>
                      <a:pt x="0" y="29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14;p27">
                <a:extLst>
                  <a:ext uri="{FF2B5EF4-FFF2-40B4-BE49-F238E27FC236}">
                    <a16:creationId xmlns:a16="http://schemas.microsoft.com/office/drawing/2014/main" id="{6D89F97A-2030-1B47-2157-12114841F074}"/>
                  </a:ext>
                </a:extLst>
              </p:cNvPr>
              <p:cNvSpPr/>
              <p:nvPr/>
            </p:nvSpPr>
            <p:spPr>
              <a:xfrm>
                <a:off x="7490049" y="4397266"/>
                <a:ext cx="682" cy="12539"/>
              </a:xfrm>
              <a:custGeom>
                <a:avLst/>
                <a:gdLst/>
                <a:ahLst/>
                <a:cxnLst/>
                <a:rect l="l" t="t" r="r" b="b"/>
                <a:pathLst>
                  <a:path w="37" h="680" extrusionOk="0">
                    <a:moveTo>
                      <a:pt x="1" y="679"/>
                    </a:moveTo>
                    <a:cubicBezTo>
                      <a:pt x="12" y="453"/>
                      <a:pt x="24" y="227"/>
                      <a:pt x="36" y="1"/>
                    </a:cubicBezTo>
                    <a:cubicBezTo>
                      <a:pt x="24" y="227"/>
                      <a:pt x="12" y="453"/>
                      <a:pt x="1" y="67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15;p27">
                <a:extLst>
                  <a:ext uri="{FF2B5EF4-FFF2-40B4-BE49-F238E27FC236}">
                    <a16:creationId xmlns:a16="http://schemas.microsoft.com/office/drawing/2014/main" id="{2888F46A-C999-DAEC-4178-C367E11F4ADD}"/>
                  </a:ext>
                </a:extLst>
              </p:cNvPr>
              <p:cNvSpPr/>
              <p:nvPr/>
            </p:nvSpPr>
            <p:spPr>
              <a:xfrm>
                <a:off x="7491580" y="4371579"/>
                <a:ext cx="682" cy="12318"/>
              </a:xfrm>
              <a:custGeom>
                <a:avLst/>
                <a:gdLst/>
                <a:ahLst/>
                <a:cxnLst/>
                <a:rect l="l" t="t" r="r" b="b"/>
                <a:pathLst>
                  <a:path w="37" h="668" extrusionOk="0">
                    <a:moveTo>
                      <a:pt x="1" y="668"/>
                    </a:moveTo>
                    <a:cubicBezTo>
                      <a:pt x="13" y="441"/>
                      <a:pt x="25" y="227"/>
                      <a:pt x="37" y="1"/>
                    </a:cubicBezTo>
                    <a:cubicBezTo>
                      <a:pt x="25" y="227"/>
                      <a:pt x="13" y="441"/>
                      <a:pt x="1" y="668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16;p27">
                <a:extLst>
                  <a:ext uri="{FF2B5EF4-FFF2-40B4-BE49-F238E27FC236}">
                    <a16:creationId xmlns:a16="http://schemas.microsoft.com/office/drawing/2014/main" id="{F696EE86-273E-E364-994A-E9616D65181E}"/>
                  </a:ext>
                </a:extLst>
              </p:cNvPr>
              <p:cNvSpPr/>
              <p:nvPr/>
            </p:nvSpPr>
            <p:spPr>
              <a:xfrm>
                <a:off x="7524956" y="3850815"/>
                <a:ext cx="46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5" h="358" extrusionOk="0">
                    <a:moveTo>
                      <a:pt x="1" y="357"/>
                    </a:moveTo>
                    <a:cubicBezTo>
                      <a:pt x="13" y="238"/>
                      <a:pt x="13" y="119"/>
                      <a:pt x="24" y="0"/>
                    </a:cubicBezTo>
                    <a:cubicBezTo>
                      <a:pt x="13" y="119"/>
                      <a:pt x="13" y="238"/>
                      <a:pt x="1" y="35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17;p27">
                <a:extLst>
                  <a:ext uri="{FF2B5EF4-FFF2-40B4-BE49-F238E27FC236}">
                    <a16:creationId xmlns:a16="http://schemas.microsoft.com/office/drawing/2014/main" id="{4F0CD87E-1B3A-9C6C-932C-4CB85E25F361}"/>
                  </a:ext>
                </a:extLst>
              </p:cNvPr>
              <p:cNvSpPr/>
              <p:nvPr/>
            </p:nvSpPr>
            <p:spPr>
              <a:xfrm>
                <a:off x="7494659" y="4321311"/>
                <a:ext cx="682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37" h="644" extrusionOk="0">
                    <a:moveTo>
                      <a:pt x="1" y="643"/>
                    </a:moveTo>
                    <a:cubicBezTo>
                      <a:pt x="12" y="429"/>
                      <a:pt x="24" y="215"/>
                      <a:pt x="36" y="0"/>
                    </a:cubicBezTo>
                    <a:cubicBezTo>
                      <a:pt x="24" y="215"/>
                      <a:pt x="12" y="429"/>
                      <a:pt x="1" y="643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18;p27">
                <a:extLst>
                  <a:ext uri="{FF2B5EF4-FFF2-40B4-BE49-F238E27FC236}">
                    <a16:creationId xmlns:a16="http://schemas.microsoft.com/office/drawing/2014/main" id="{FA00B17F-4A5F-3DA0-8980-4B1D08C17090}"/>
                  </a:ext>
                </a:extLst>
              </p:cNvPr>
              <p:cNvSpPr/>
              <p:nvPr/>
            </p:nvSpPr>
            <p:spPr>
              <a:xfrm>
                <a:off x="7523425" y="3638073"/>
                <a:ext cx="664" cy="2858"/>
              </a:xfrm>
              <a:custGeom>
                <a:avLst/>
                <a:gdLst/>
                <a:ahLst/>
                <a:cxnLst/>
                <a:rect l="l" t="t" r="r" b="b"/>
                <a:pathLst>
                  <a:path w="36" h="155" extrusionOk="0">
                    <a:moveTo>
                      <a:pt x="36" y="155"/>
                    </a:moveTo>
                    <a:cubicBezTo>
                      <a:pt x="24" y="107"/>
                      <a:pt x="12" y="48"/>
                      <a:pt x="0" y="0"/>
                    </a:cubicBezTo>
                    <a:cubicBezTo>
                      <a:pt x="12" y="48"/>
                      <a:pt x="24" y="107"/>
                      <a:pt x="36" y="155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19;p27">
                <a:extLst>
                  <a:ext uri="{FF2B5EF4-FFF2-40B4-BE49-F238E27FC236}">
                    <a16:creationId xmlns:a16="http://schemas.microsoft.com/office/drawing/2014/main" id="{DC543D8E-05A7-6CAA-E239-F83EF1666A7B}"/>
                  </a:ext>
                </a:extLst>
              </p:cNvPr>
              <p:cNvSpPr/>
              <p:nvPr/>
            </p:nvSpPr>
            <p:spPr>
              <a:xfrm>
                <a:off x="7524513" y="3644213"/>
                <a:ext cx="461" cy="3319"/>
              </a:xfrm>
              <a:custGeom>
                <a:avLst/>
                <a:gdLst/>
                <a:ahLst/>
                <a:cxnLst/>
                <a:rect l="l" t="t" r="r" b="b"/>
                <a:pathLst>
                  <a:path w="25" h="180" extrusionOk="0">
                    <a:moveTo>
                      <a:pt x="25" y="179"/>
                    </a:moveTo>
                    <a:cubicBezTo>
                      <a:pt x="13" y="120"/>
                      <a:pt x="13" y="60"/>
                      <a:pt x="1" y="0"/>
                    </a:cubicBezTo>
                    <a:cubicBezTo>
                      <a:pt x="13" y="60"/>
                      <a:pt x="13" y="120"/>
                      <a:pt x="25" y="179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20;p27">
                <a:extLst>
                  <a:ext uri="{FF2B5EF4-FFF2-40B4-BE49-F238E27FC236}">
                    <a16:creationId xmlns:a16="http://schemas.microsoft.com/office/drawing/2014/main" id="{991B340E-BFF4-74C3-BE88-57744CA258A0}"/>
                  </a:ext>
                </a:extLst>
              </p:cNvPr>
              <p:cNvSpPr/>
              <p:nvPr/>
            </p:nvSpPr>
            <p:spPr>
              <a:xfrm>
                <a:off x="7493129" y="4346335"/>
                <a:ext cx="664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36" h="644" extrusionOk="0">
                    <a:moveTo>
                      <a:pt x="0" y="644"/>
                    </a:moveTo>
                    <a:cubicBezTo>
                      <a:pt x="12" y="429"/>
                      <a:pt x="24" y="215"/>
                      <a:pt x="36" y="1"/>
                    </a:cubicBezTo>
                    <a:cubicBezTo>
                      <a:pt x="24" y="215"/>
                      <a:pt x="12" y="429"/>
                      <a:pt x="0" y="644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21;p27">
                <a:extLst>
                  <a:ext uri="{FF2B5EF4-FFF2-40B4-BE49-F238E27FC236}">
                    <a16:creationId xmlns:a16="http://schemas.microsoft.com/office/drawing/2014/main" id="{1309B4EA-40BD-FBF5-E49D-E7A2D6E31FFE}"/>
                  </a:ext>
                </a:extLst>
              </p:cNvPr>
              <p:cNvSpPr/>
              <p:nvPr/>
            </p:nvSpPr>
            <p:spPr>
              <a:xfrm>
                <a:off x="7522319" y="3632135"/>
                <a:ext cx="682" cy="265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44" extrusionOk="0">
                    <a:moveTo>
                      <a:pt x="36" y="144"/>
                    </a:moveTo>
                    <a:cubicBezTo>
                      <a:pt x="25" y="96"/>
                      <a:pt x="13" y="48"/>
                      <a:pt x="1" y="1"/>
                    </a:cubicBezTo>
                    <a:cubicBezTo>
                      <a:pt x="13" y="48"/>
                      <a:pt x="25" y="96"/>
                      <a:pt x="36" y="144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22;p27">
                <a:extLst>
                  <a:ext uri="{FF2B5EF4-FFF2-40B4-BE49-F238E27FC236}">
                    <a16:creationId xmlns:a16="http://schemas.microsoft.com/office/drawing/2014/main" id="{EA320DD2-E6BD-561A-BEC2-97CB448033E0}"/>
                  </a:ext>
                </a:extLst>
              </p:cNvPr>
              <p:cNvSpPr/>
              <p:nvPr/>
            </p:nvSpPr>
            <p:spPr>
              <a:xfrm>
                <a:off x="7480387" y="4557768"/>
                <a:ext cx="682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37" h="727" extrusionOk="0">
                    <a:moveTo>
                      <a:pt x="1" y="727"/>
                    </a:moveTo>
                    <a:cubicBezTo>
                      <a:pt x="13" y="477"/>
                      <a:pt x="24" y="238"/>
                      <a:pt x="36" y="0"/>
                    </a:cubicBezTo>
                    <a:cubicBezTo>
                      <a:pt x="24" y="238"/>
                      <a:pt x="13" y="477"/>
                      <a:pt x="1" y="72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23;p27">
                <a:extLst>
                  <a:ext uri="{FF2B5EF4-FFF2-40B4-BE49-F238E27FC236}">
                    <a16:creationId xmlns:a16="http://schemas.microsoft.com/office/drawing/2014/main" id="{24DFE6CF-DA0B-772D-CE75-6C7EDF74B0A1}"/>
                  </a:ext>
                </a:extLst>
              </p:cNvPr>
              <p:cNvSpPr/>
              <p:nvPr/>
            </p:nvSpPr>
            <p:spPr>
              <a:xfrm>
                <a:off x="7488519" y="4423617"/>
                <a:ext cx="664" cy="12318"/>
              </a:xfrm>
              <a:custGeom>
                <a:avLst/>
                <a:gdLst/>
                <a:ahLst/>
                <a:cxnLst/>
                <a:rect l="l" t="t" r="r" b="b"/>
                <a:pathLst>
                  <a:path w="36" h="668" extrusionOk="0">
                    <a:moveTo>
                      <a:pt x="0" y="667"/>
                    </a:moveTo>
                    <a:cubicBezTo>
                      <a:pt x="12" y="441"/>
                      <a:pt x="24" y="215"/>
                      <a:pt x="36" y="1"/>
                    </a:cubicBezTo>
                    <a:cubicBezTo>
                      <a:pt x="24" y="215"/>
                      <a:pt x="12" y="441"/>
                      <a:pt x="0" y="667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24;p27">
                <a:extLst>
                  <a:ext uri="{FF2B5EF4-FFF2-40B4-BE49-F238E27FC236}">
                    <a16:creationId xmlns:a16="http://schemas.microsoft.com/office/drawing/2014/main" id="{BEFFF39E-F6C9-70FE-06B7-B1FF2BC9EAF0}"/>
                  </a:ext>
                </a:extLst>
              </p:cNvPr>
              <p:cNvSpPr/>
              <p:nvPr/>
            </p:nvSpPr>
            <p:spPr>
              <a:xfrm>
                <a:off x="7486970" y="4449967"/>
                <a:ext cx="682" cy="12963"/>
              </a:xfrm>
              <a:custGeom>
                <a:avLst/>
                <a:gdLst/>
                <a:ahLst/>
                <a:cxnLst/>
                <a:rect l="l" t="t" r="r" b="b"/>
                <a:pathLst>
                  <a:path w="37" h="703" extrusionOk="0">
                    <a:moveTo>
                      <a:pt x="1" y="703"/>
                    </a:moveTo>
                    <a:cubicBezTo>
                      <a:pt x="13" y="465"/>
                      <a:pt x="25" y="238"/>
                      <a:pt x="37" y="0"/>
                    </a:cubicBezTo>
                    <a:cubicBezTo>
                      <a:pt x="25" y="238"/>
                      <a:pt x="13" y="465"/>
                      <a:pt x="1" y="703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25;p27">
                <a:extLst>
                  <a:ext uri="{FF2B5EF4-FFF2-40B4-BE49-F238E27FC236}">
                    <a16:creationId xmlns:a16="http://schemas.microsoft.com/office/drawing/2014/main" id="{796DF05D-3186-F8F2-46E1-D2FEECCC61F9}"/>
                  </a:ext>
                </a:extLst>
              </p:cNvPr>
              <p:cNvSpPr/>
              <p:nvPr/>
            </p:nvSpPr>
            <p:spPr>
              <a:xfrm>
                <a:off x="7525841" y="3836985"/>
                <a:ext cx="240" cy="5716"/>
              </a:xfrm>
              <a:custGeom>
                <a:avLst/>
                <a:gdLst/>
                <a:ahLst/>
                <a:cxnLst/>
                <a:rect l="l" t="t" r="r" b="b"/>
                <a:pathLst>
                  <a:path w="13" h="310" extrusionOk="0">
                    <a:moveTo>
                      <a:pt x="0" y="310"/>
                    </a:moveTo>
                    <a:cubicBezTo>
                      <a:pt x="0" y="203"/>
                      <a:pt x="0" y="107"/>
                      <a:pt x="12" y="0"/>
                    </a:cubicBezTo>
                    <a:cubicBezTo>
                      <a:pt x="0" y="107"/>
                      <a:pt x="0" y="203"/>
                      <a:pt x="0" y="310"/>
                    </a:cubicBezTo>
                    <a:close/>
                  </a:path>
                </a:pathLst>
              </a:custGeom>
              <a:solidFill>
                <a:srgbClr val="FFCC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26;p27">
                <a:extLst>
                  <a:ext uri="{FF2B5EF4-FFF2-40B4-BE49-F238E27FC236}">
                    <a16:creationId xmlns:a16="http://schemas.microsoft.com/office/drawing/2014/main" id="{71B528E5-F1DB-5951-D0E5-D1CFE5A56EFF}"/>
                  </a:ext>
                </a:extLst>
              </p:cNvPr>
              <p:cNvSpPr/>
              <p:nvPr/>
            </p:nvSpPr>
            <p:spPr>
              <a:xfrm>
                <a:off x="7299472" y="2906945"/>
                <a:ext cx="646820" cy="1928566"/>
              </a:xfrm>
              <a:custGeom>
                <a:avLst/>
                <a:gdLst/>
                <a:ahLst/>
                <a:cxnLst/>
                <a:rect l="l" t="t" r="r" b="b"/>
                <a:pathLst>
                  <a:path w="35077" h="104586" extrusionOk="0">
                    <a:moveTo>
                      <a:pt x="17350" y="1"/>
                    </a:moveTo>
                    <a:cubicBezTo>
                      <a:pt x="15907" y="1"/>
                      <a:pt x="15419" y="1326"/>
                      <a:pt x="15396" y="2430"/>
                    </a:cubicBezTo>
                    <a:cubicBezTo>
                      <a:pt x="15372" y="3549"/>
                      <a:pt x="15348" y="5359"/>
                      <a:pt x="15229" y="6431"/>
                    </a:cubicBezTo>
                    <a:cubicBezTo>
                      <a:pt x="15098" y="7502"/>
                      <a:pt x="14979" y="10526"/>
                      <a:pt x="15003" y="11920"/>
                    </a:cubicBezTo>
                    <a:cubicBezTo>
                      <a:pt x="15015" y="13324"/>
                      <a:pt x="15503" y="17242"/>
                      <a:pt x="14467" y="17313"/>
                    </a:cubicBezTo>
                    <a:cubicBezTo>
                      <a:pt x="14459" y="17314"/>
                      <a:pt x="14452" y="17314"/>
                      <a:pt x="14444" y="17314"/>
                    </a:cubicBezTo>
                    <a:cubicBezTo>
                      <a:pt x="13415" y="17314"/>
                      <a:pt x="12286" y="12507"/>
                      <a:pt x="11931" y="11479"/>
                    </a:cubicBezTo>
                    <a:cubicBezTo>
                      <a:pt x="11586" y="10443"/>
                      <a:pt x="11026" y="8205"/>
                      <a:pt x="10681" y="7312"/>
                    </a:cubicBezTo>
                    <a:cubicBezTo>
                      <a:pt x="10347" y="6478"/>
                      <a:pt x="9827" y="3042"/>
                      <a:pt x="8085" y="3042"/>
                    </a:cubicBezTo>
                    <a:cubicBezTo>
                      <a:pt x="7961" y="3042"/>
                      <a:pt x="7830" y="3060"/>
                      <a:pt x="7692" y="3097"/>
                    </a:cubicBezTo>
                    <a:cubicBezTo>
                      <a:pt x="5633" y="3657"/>
                      <a:pt x="6240" y="5669"/>
                      <a:pt x="6537" y="6895"/>
                    </a:cubicBezTo>
                    <a:cubicBezTo>
                      <a:pt x="6835" y="8110"/>
                      <a:pt x="7990" y="12658"/>
                      <a:pt x="8371" y="14432"/>
                    </a:cubicBezTo>
                    <a:cubicBezTo>
                      <a:pt x="8752" y="16206"/>
                      <a:pt x="10395" y="21885"/>
                      <a:pt x="9657" y="23873"/>
                    </a:cubicBezTo>
                    <a:cubicBezTo>
                      <a:pt x="9323" y="24772"/>
                      <a:pt x="9067" y="25126"/>
                      <a:pt x="8803" y="25126"/>
                    </a:cubicBezTo>
                    <a:cubicBezTo>
                      <a:pt x="8605" y="25126"/>
                      <a:pt x="8401" y="24928"/>
                      <a:pt x="8157" y="24612"/>
                    </a:cubicBezTo>
                    <a:lnTo>
                      <a:pt x="8145" y="24612"/>
                    </a:lnTo>
                    <a:cubicBezTo>
                      <a:pt x="8002" y="24409"/>
                      <a:pt x="7835" y="24183"/>
                      <a:pt x="7657" y="23921"/>
                    </a:cubicBezTo>
                    <a:cubicBezTo>
                      <a:pt x="7502" y="23707"/>
                      <a:pt x="7359" y="23469"/>
                      <a:pt x="7204" y="23230"/>
                    </a:cubicBezTo>
                    <a:cubicBezTo>
                      <a:pt x="6645" y="22349"/>
                      <a:pt x="6049" y="21290"/>
                      <a:pt x="5287" y="20421"/>
                    </a:cubicBezTo>
                    <a:cubicBezTo>
                      <a:pt x="5133" y="20230"/>
                      <a:pt x="4966" y="20051"/>
                      <a:pt x="4787" y="19897"/>
                    </a:cubicBezTo>
                    <a:cubicBezTo>
                      <a:pt x="4609" y="19730"/>
                      <a:pt x="4430" y="19575"/>
                      <a:pt x="4240" y="19444"/>
                    </a:cubicBezTo>
                    <a:cubicBezTo>
                      <a:pt x="4037" y="19301"/>
                      <a:pt x="3799" y="19147"/>
                      <a:pt x="3525" y="19016"/>
                    </a:cubicBezTo>
                    <a:cubicBezTo>
                      <a:pt x="3466" y="18980"/>
                      <a:pt x="3406" y="18956"/>
                      <a:pt x="3347" y="18920"/>
                    </a:cubicBezTo>
                    <a:cubicBezTo>
                      <a:pt x="2803" y="18663"/>
                      <a:pt x="2166" y="18454"/>
                      <a:pt x="1578" y="18454"/>
                    </a:cubicBezTo>
                    <a:cubicBezTo>
                      <a:pt x="1161" y="18454"/>
                      <a:pt x="769" y="18558"/>
                      <a:pt x="453" y="18825"/>
                    </a:cubicBezTo>
                    <a:cubicBezTo>
                      <a:pt x="132" y="19087"/>
                      <a:pt x="1" y="19313"/>
                      <a:pt x="13" y="19539"/>
                    </a:cubicBezTo>
                    <a:cubicBezTo>
                      <a:pt x="13" y="19587"/>
                      <a:pt x="25" y="19623"/>
                      <a:pt x="37" y="19670"/>
                    </a:cubicBezTo>
                    <a:cubicBezTo>
                      <a:pt x="49" y="19730"/>
                      <a:pt x="72" y="19801"/>
                      <a:pt x="108" y="19861"/>
                    </a:cubicBezTo>
                    <a:cubicBezTo>
                      <a:pt x="132" y="19909"/>
                      <a:pt x="156" y="19956"/>
                      <a:pt x="191" y="20004"/>
                    </a:cubicBezTo>
                    <a:cubicBezTo>
                      <a:pt x="203" y="20016"/>
                      <a:pt x="227" y="20040"/>
                      <a:pt x="239" y="20063"/>
                    </a:cubicBezTo>
                    <a:cubicBezTo>
                      <a:pt x="465" y="20385"/>
                      <a:pt x="822" y="20730"/>
                      <a:pt x="1096" y="21206"/>
                    </a:cubicBezTo>
                    <a:cubicBezTo>
                      <a:pt x="1584" y="22064"/>
                      <a:pt x="2537" y="24171"/>
                      <a:pt x="3311" y="25552"/>
                    </a:cubicBezTo>
                    <a:cubicBezTo>
                      <a:pt x="3370" y="25635"/>
                      <a:pt x="3418" y="25719"/>
                      <a:pt x="3466" y="25802"/>
                    </a:cubicBezTo>
                    <a:cubicBezTo>
                      <a:pt x="3525" y="25897"/>
                      <a:pt x="3585" y="25993"/>
                      <a:pt x="3632" y="26088"/>
                    </a:cubicBezTo>
                    <a:cubicBezTo>
                      <a:pt x="3739" y="26243"/>
                      <a:pt x="3835" y="26374"/>
                      <a:pt x="3918" y="26493"/>
                    </a:cubicBezTo>
                    <a:cubicBezTo>
                      <a:pt x="4001" y="26600"/>
                      <a:pt x="4073" y="26707"/>
                      <a:pt x="4144" y="26826"/>
                    </a:cubicBezTo>
                    <a:cubicBezTo>
                      <a:pt x="4180" y="26886"/>
                      <a:pt x="4216" y="26957"/>
                      <a:pt x="4251" y="27017"/>
                    </a:cubicBezTo>
                    <a:cubicBezTo>
                      <a:pt x="4287" y="27100"/>
                      <a:pt x="4323" y="27171"/>
                      <a:pt x="4359" y="27243"/>
                    </a:cubicBezTo>
                    <a:cubicBezTo>
                      <a:pt x="4454" y="27445"/>
                      <a:pt x="4537" y="27660"/>
                      <a:pt x="4609" y="27874"/>
                    </a:cubicBezTo>
                    <a:cubicBezTo>
                      <a:pt x="4632" y="27957"/>
                      <a:pt x="4668" y="28041"/>
                      <a:pt x="4692" y="28124"/>
                    </a:cubicBezTo>
                    <a:cubicBezTo>
                      <a:pt x="4847" y="28624"/>
                      <a:pt x="4978" y="29136"/>
                      <a:pt x="5109" y="29553"/>
                    </a:cubicBezTo>
                    <a:cubicBezTo>
                      <a:pt x="5180" y="29767"/>
                      <a:pt x="5252" y="29946"/>
                      <a:pt x="5323" y="30112"/>
                    </a:cubicBezTo>
                    <a:cubicBezTo>
                      <a:pt x="5740" y="30922"/>
                      <a:pt x="6383" y="31791"/>
                      <a:pt x="7026" y="32601"/>
                    </a:cubicBezTo>
                    <a:cubicBezTo>
                      <a:pt x="7121" y="32732"/>
                      <a:pt x="7216" y="32851"/>
                      <a:pt x="7311" y="32958"/>
                    </a:cubicBezTo>
                    <a:cubicBezTo>
                      <a:pt x="7442" y="33136"/>
                      <a:pt x="7585" y="33315"/>
                      <a:pt x="7728" y="33482"/>
                    </a:cubicBezTo>
                    <a:cubicBezTo>
                      <a:pt x="8097" y="33946"/>
                      <a:pt x="8431" y="34363"/>
                      <a:pt x="8669" y="34696"/>
                    </a:cubicBezTo>
                    <a:cubicBezTo>
                      <a:pt x="8764" y="34839"/>
                      <a:pt x="8883" y="34982"/>
                      <a:pt x="9014" y="35137"/>
                    </a:cubicBezTo>
                    <a:cubicBezTo>
                      <a:pt x="9109" y="35244"/>
                      <a:pt x="9204" y="35363"/>
                      <a:pt x="9312" y="35482"/>
                    </a:cubicBezTo>
                    <a:cubicBezTo>
                      <a:pt x="9383" y="35553"/>
                      <a:pt x="9454" y="35637"/>
                      <a:pt x="9538" y="35720"/>
                    </a:cubicBezTo>
                    <a:cubicBezTo>
                      <a:pt x="9609" y="35791"/>
                      <a:pt x="9681" y="35875"/>
                      <a:pt x="9764" y="35958"/>
                    </a:cubicBezTo>
                    <a:cubicBezTo>
                      <a:pt x="10574" y="36804"/>
                      <a:pt x="11479" y="37673"/>
                      <a:pt x="11717" y="38173"/>
                    </a:cubicBezTo>
                    <a:cubicBezTo>
                      <a:pt x="11800" y="38339"/>
                      <a:pt x="11871" y="38518"/>
                      <a:pt x="11931" y="38732"/>
                    </a:cubicBezTo>
                    <a:cubicBezTo>
                      <a:pt x="11943" y="38780"/>
                      <a:pt x="11967" y="38839"/>
                      <a:pt x="11979" y="38887"/>
                    </a:cubicBezTo>
                    <a:cubicBezTo>
                      <a:pt x="11991" y="38935"/>
                      <a:pt x="12002" y="38994"/>
                      <a:pt x="12014" y="39042"/>
                    </a:cubicBezTo>
                    <a:cubicBezTo>
                      <a:pt x="12026" y="39078"/>
                      <a:pt x="12038" y="39125"/>
                      <a:pt x="12050" y="39173"/>
                    </a:cubicBezTo>
                    <a:cubicBezTo>
                      <a:pt x="12062" y="39220"/>
                      <a:pt x="12074" y="39280"/>
                      <a:pt x="12086" y="39328"/>
                    </a:cubicBezTo>
                    <a:cubicBezTo>
                      <a:pt x="12098" y="39375"/>
                      <a:pt x="12110" y="39423"/>
                      <a:pt x="12121" y="39482"/>
                    </a:cubicBezTo>
                    <a:cubicBezTo>
                      <a:pt x="12121" y="39530"/>
                      <a:pt x="12133" y="39590"/>
                      <a:pt x="12145" y="39649"/>
                    </a:cubicBezTo>
                    <a:cubicBezTo>
                      <a:pt x="12157" y="39697"/>
                      <a:pt x="12169" y="39756"/>
                      <a:pt x="12181" y="39804"/>
                    </a:cubicBezTo>
                    <a:cubicBezTo>
                      <a:pt x="12181" y="39863"/>
                      <a:pt x="12193" y="39923"/>
                      <a:pt x="12205" y="39982"/>
                    </a:cubicBezTo>
                    <a:cubicBezTo>
                      <a:pt x="12217" y="40042"/>
                      <a:pt x="12217" y="40102"/>
                      <a:pt x="12229" y="40161"/>
                    </a:cubicBezTo>
                    <a:cubicBezTo>
                      <a:pt x="12241" y="40221"/>
                      <a:pt x="12241" y="40280"/>
                      <a:pt x="12252" y="40352"/>
                    </a:cubicBezTo>
                    <a:cubicBezTo>
                      <a:pt x="12264" y="40411"/>
                      <a:pt x="12264" y="40471"/>
                      <a:pt x="12276" y="40530"/>
                    </a:cubicBezTo>
                    <a:cubicBezTo>
                      <a:pt x="12288" y="40602"/>
                      <a:pt x="12288" y="40661"/>
                      <a:pt x="12300" y="40733"/>
                    </a:cubicBezTo>
                    <a:cubicBezTo>
                      <a:pt x="12300" y="40792"/>
                      <a:pt x="12312" y="40864"/>
                      <a:pt x="12312" y="40923"/>
                    </a:cubicBezTo>
                    <a:cubicBezTo>
                      <a:pt x="12324" y="40995"/>
                      <a:pt x="12336" y="41066"/>
                      <a:pt x="12336" y="41137"/>
                    </a:cubicBezTo>
                    <a:cubicBezTo>
                      <a:pt x="12348" y="41209"/>
                      <a:pt x="12348" y="41280"/>
                      <a:pt x="12348" y="41352"/>
                    </a:cubicBezTo>
                    <a:cubicBezTo>
                      <a:pt x="12360" y="41423"/>
                      <a:pt x="12360" y="41495"/>
                      <a:pt x="12372" y="41578"/>
                    </a:cubicBezTo>
                    <a:cubicBezTo>
                      <a:pt x="12372" y="41649"/>
                      <a:pt x="12383" y="41721"/>
                      <a:pt x="12383" y="41792"/>
                    </a:cubicBezTo>
                    <a:cubicBezTo>
                      <a:pt x="12383" y="41864"/>
                      <a:pt x="12395" y="41947"/>
                      <a:pt x="12395" y="42030"/>
                    </a:cubicBezTo>
                    <a:cubicBezTo>
                      <a:pt x="12395" y="42102"/>
                      <a:pt x="12407" y="42173"/>
                      <a:pt x="12407" y="42257"/>
                    </a:cubicBezTo>
                    <a:cubicBezTo>
                      <a:pt x="12407" y="42340"/>
                      <a:pt x="12419" y="42423"/>
                      <a:pt x="12419" y="42507"/>
                    </a:cubicBezTo>
                    <a:cubicBezTo>
                      <a:pt x="12419" y="42578"/>
                      <a:pt x="12419" y="42661"/>
                      <a:pt x="12431" y="42745"/>
                    </a:cubicBezTo>
                    <a:cubicBezTo>
                      <a:pt x="12431" y="42828"/>
                      <a:pt x="12431" y="42911"/>
                      <a:pt x="12431" y="43007"/>
                    </a:cubicBezTo>
                    <a:lnTo>
                      <a:pt x="12431" y="45519"/>
                    </a:lnTo>
                    <a:cubicBezTo>
                      <a:pt x="12431" y="45626"/>
                      <a:pt x="12443" y="45733"/>
                      <a:pt x="12431" y="45840"/>
                    </a:cubicBezTo>
                    <a:cubicBezTo>
                      <a:pt x="12431" y="45936"/>
                      <a:pt x="12431" y="46043"/>
                      <a:pt x="12431" y="46138"/>
                    </a:cubicBezTo>
                    <a:cubicBezTo>
                      <a:pt x="12431" y="46257"/>
                      <a:pt x="12431" y="46364"/>
                      <a:pt x="12431" y="46483"/>
                    </a:cubicBezTo>
                    <a:cubicBezTo>
                      <a:pt x="12431" y="46579"/>
                      <a:pt x="12419" y="46674"/>
                      <a:pt x="12419" y="46781"/>
                    </a:cubicBezTo>
                    <a:cubicBezTo>
                      <a:pt x="12419" y="46900"/>
                      <a:pt x="12419" y="47019"/>
                      <a:pt x="12419" y="47138"/>
                    </a:cubicBezTo>
                    <a:cubicBezTo>
                      <a:pt x="12407" y="47233"/>
                      <a:pt x="12407" y="47341"/>
                      <a:pt x="12407" y="47448"/>
                    </a:cubicBezTo>
                    <a:cubicBezTo>
                      <a:pt x="12395" y="47567"/>
                      <a:pt x="12395" y="47698"/>
                      <a:pt x="12395" y="47817"/>
                    </a:cubicBezTo>
                    <a:cubicBezTo>
                      <a:pt x="12395" y="47912"/>
                      <a:pt x="12383" y="48007"/>
                      <a:pt x="12383" y="48114"/>
                    </a:cubicBezTo>
                    <a:cubicBezTo>
                      <a:pt x="12383" y="48245"/>
                      <a:pt x="12372" y="48388"/>
                      <a:pt x="12372" y="48519"/>
                    </a:cubicBezTo>
                    <a:cubicBezTo>
                      <a:pt x="12372" y="48603"/>
                      <a:pt x="12360" y="48674"/>
                      <a:pt x="12360" y="48757"/>
                    </a:cubicBezTo>
                    <a:cubicBezTo>
                      <a:pt x="12348" y="49103"/>
                      <a:pt x="12336" y="49448"/>
                      <a:pt x="12312" y="49805"/>
                    </a:cubicBezTo>
                    <a:cubicBezTo>
                      <a:pt x="12312" y="49865"/>
                      <a:pt x="12312" y="49912"/>
                      <a:pt x="12312" y="49972"/>
                    </a:cubicBezTo>
                    <a:cubicBezTo>
                      <a:pt x="12300" y="50127"/>
                      <a:pt x="12288" y="50281"/>
                      <a:pt x="12288" y="50436"/>
                    </a:cubicBezTo>
                    <a:cubicBezTo>
                      <a:pt x="12276" y="50543"/>
                      <a:pt x="12276" y="50639"/>
                      <a:pt x="12276" y="50746"/>
                    </a:cubicBezTo>
                    <a:cubicBezTo>
                      <a:pt x="12264" y="50889"/>
                      <a:pt x="12252" y="51043"/>
                      <a:pt x="12252" y="51186"/>
                    </a:cubicBezTo>
                    <a:cubicBezTo>
                      <a:pt x="12241" y="51305"/>
                      <a:pt x="12241" y="51424"/>
                      <a:pt x="12229" y="51543"/>
                    </a:cubicBezTo>
                    <a:cubicBezTo>
                      <a:pt x="12229" y="51698"/>
                      <a:pt x="12217" y="51853"/>
                      <a:pt x="12205" y="52008"/>
                    </a:cubicBezTo>
                    <a:cubicBezTo>
                      <a:pt x="12205" y="52127"/>
                      <a:pt x="12193" y="52234"/>
                      <a:pt x="12193" y="52353"/>
                    </a:cubicBezTo>
                    <a:cubicBezTo>
                      <a:pt x="12181" y="52508"/>
                      <a:pt x="12169" y="52663"/>
                      <a:pt x="12169" y="52817"/>
                    </a:cubicBezTo>
                    <a:cubicBezTo>
                      <a:pt x="12157" y="52948"/>
                      <a:pt x="12145" y="53067"/>
                      <a:pt x="12145" y="53198"/>
                    </a:cubicBezTo>
                    <a:cubicBezTo>
                      <a:pt x="12133" y="53353"/>
                      <a:pt x="12121" y="53508"/>
                      <a:pt x="12121" y="53663"/>
                    </a:cubicBezTo>
                    <a:cubicBezTo>
                      <a:pt x="12110" y="53794"/>
                      <a:pt x="12098" y="53925"/>
                      <a:pt x="12098" y="54056"/>
                    </a:cubicBezTo>
                    <a:cubicBezTo>
                      <a:pt x="12086" y="54210"/>
                      <a:pt x="12074" y="54377"/>
                      <a:pt x="12062" y="54544"/>
                    </a:cubicBezTo>
                    <a:cubicBezTo>
                      <a:pt x="12062" y="54675"/>
                      <a:pt x="12050" y="54806"/>
                      <a:pt x="12038" y="54949"/>
                    </a:cubicBezTo>
                    <a:cubicBezTo>
                      <a:pt x="12026" y="55103"/>
                      <a:pt x="12026" y="55258"/>
                      <a:pt x="12014" y="55425"/>
                    </a:cubicBezTo>
                    <a:cubicBezTo>
                      <a:pt x="12002" y="55568"/>
                      <a:pt x="11991" y="55711"/>
                      <a:pt x="11991" y="55853"/>
                    </a:cubicBezTo>
                    <a:cubicBezTo>
                      <a:pt x="11979" y="56020"/>
                      <a:pt x="11967" y="56187"/>
                      <a:pt x="11955" y="56354"/>
                    </a:cubicBezTo>
                    <a:cubicBezTo>
                      <a:pt x="11943" y="56496"/>
                      <a:pt x="11943" y="56639"/>
                      <a:pt x="11931" y="56782"/>
                    </a:cubicBezTo>
                    <a:cubicBezTo>
                      <a:pt x="11919" y="56949"/>
                      <a:pt x="11907" y="57127"/>
                      <a:pt x="11895" y="57306"/>
                    </a:cubicBezTo>
                    <a:cubicBezTo>
                      <a:pt x="11883" y="57449"/>
                      <a:pt x="11883" y="57580"/>
                      <a:pt x="11871" y="57723"/>
                    </a:cubicBezTo>
                    <a:cubicBezTo>
                      <a:pt x="11860" y="57901"/>
                      <a:pt x="11848" y="58092"/>
                      <a:pt x="11836" y="58270"/>
                    </a:cubicBezTo>
                    <a:cubicBezTo>
                      <a:pt x="11824" y="58413"/>
                      <a:pt x="11812" y="58556"/>
                      <a:pt x="11812" y="58699"/>
                    </a:cubicBezTo>
                    <a:cubicBezTo>
                      <a:pt x="11788" y="58878"/>
                      <a:pt x="11776" y="59068"/>
                      <a:pt x="11764" y="59259"/>
                    </a:cubicBezTo>
                    <a:cubicBezTo>
                      <a:pt x="11764" y="59402"/>
                      <a:pt x="11752" y="59556"/>
                      <a:pt x="11740" y="59723"/>
                    </a:cubicBezTo>
                    <a:cubicBezTo>
                      <a:pt x="11729" y="59890"/>
                      <a:pt x="11717" y="60068"/>
                      <a:pt x="11705" y="60247"/>
                    </a:cubicBezTo>
                    <a:cubicBezTo>
                      <a:pt x="11693" y="60414"/>
                      <a:pt x="11681" y="60580"/>
                      <a:pt x="11669" y="60747"/>
                    </a:cubicBezTo>
                    <a:cubicBezTo>
                      <a:pt x="11657" y="60937"/>
                      <a:pt x="11645" y="61116"/>
                      <a:pt x="11633" y="61295"/>
                    </a:cubicBezTo>
                    <a:cubicBezTo>
                      <a:pt x="11621" y="61449"/>
                      <a:pt x="11610" y="61604"/>
                      <a:pt x="11610" y="61759"/>
                    </a:cubicBezTo>
                    <a:cubicBezTo>
                      <a:pt x="11586" y="61961"/>
                      <a:pt x="11574" y="62176"/>
                      <a:pt x="11562" y="62378"/>
                    </a:cubicBezTo>
                    <a:cubicBezTo>
                      <a:pt x="11550" y="62497"/>
                      <a:pt x="11550" y="62616"/>
                      <a:pt x="11538" y="62735"/>
                    </a:cubicBezTo>
                    <a:cubicBezTo>
                      <a:pt x="11526" y="62997"/>
                      <a:pt x="11502" y="63259"/>
                      <a:pt x="11490" y="63521"/>
                    </a:cubicBezTo>
                    <a:cubicBezTo>
                      <a:pt x="11490" y="63533"/>
                      <a:pt x="11479" y="63557"/>
                      <a:pt x="11479" y="63581"/>
                    </a:cubicBezTo>
                    <a:cubicBezTo>
                      <a:pt x="11443" y="64081"/>
                      <a:pt x="11419" y="64605"/>
                      <a:pt x="11383" y="65117"/>
                    </a:cubicBezTo>
                    <a:cubicBezTo>
                      <a:pt x="11371" y="65283"/>
                      <a:pt x="11359" y="65438"/>
                      <a:pt x="11348" y="65605"/>
                    </a:cubicBezTo>
                    <a:cubicBezTo>
                      <a:pt x="11336" y="65736"/>
                      <a:pt x="11324" y="65879"/>
                      <a:pt x="11324" y="66021"/>
                    </a:cubicBezTo>
                    <a:cubicBezTo>
                      <a:pt x="11300" y="66271"/>
                      <a:pt x="11288" y="66510"/>
                      <a:pt x="11264" y="66771"/>
                    </a:cubicBezTo>
                    <a:cubicBezTo>
                      <a:pt x="11252" y="66926"/>
                      <a:pt x="11240" y="67081"/>
                      <a:pt x="11240" y="67248"/>
                    </a:cubicBezTo>
                    <a:cubicBezTo>
                      <a:pt x="11217" y="67474"/>
                      <a:pt x="11205" y="67688"/>
                      <a:pt x="11193" y="67914"/>
                    </a:cubicBezTo>
                    <a:cubicBezTo>
                      <a:pt x="11133" y="68712"/>
                      <a:pt x="11086" y="69510"/>
                      <a:pt x="11026" y="70331"/>
                    </a:cubicBezTo>
                    <a:cubicBezTo>
                      <a:pt x="11026" y="70355"/>
                      <a:pt x="11026" y="70367"/>
                      <a:pt x="11026" y="70391"/>
                    </a:cubicBezTo>
                    <a:cubicBezTo>
                      <a:pt x="11002" y="70772"/>
                      <a:pt x="10978" y="71165"/>
                      <a:pt x="10955" y="71546"/>
                    </a:cubicBezTo>
                    <a:cubicBezTo>
                      <a:pt x="10943" y="71713"/>
                      <a:pt x="10931" y="71879"/>
                      <a:pt x="10919" y="72046"/>
                    </a:cubicBezTo>
                    <a:cubicBezTo>
                      <a:pt x="10907" y="72296"/>
                      <a:pt x="10883" y="72546"/>
                      <a:pt x="10871" y="72808"/>
                    </a:cubicBezTo>
                    <a:cubicBezTo>
                      <a:pt x="10859" y="72987"/>
                      <a:pt x="10848" y="73165"/>
                      <a:pt x="10836" y="73344"/>
                    </a:cubicBezTo>
                    <a:cubicBezTo>
                      <a:pt x="10824" y="73594"/>
                      <a:pt x="10800" y="73832"/>
                      <a:pt x="10788" y="74082"/>
                    </a:cubicBezTo>
                    <a:cubicBezTo>
                      <a:pt x="10776" y="74284"/>
                      <a:pt x="10764" y="74475"/>
                      <a:pt x="10752" y="74665"/>
                    </a:cubicBezTo>
                    <a:cubicBezTo>
                      <a:pt x="10728" y="74903"/>
                      <a:pt x="10717" y="75142"/>
                      <a:pt x="10705" y="75380"/>
                    </a:cubicBezTo>
                    <a:cubicBezTo>
                      <a:pt x="10693" y="75594"/>
                      <a:pt x="10681" y="75796"/>
                      <a:pt x="10669" y="75999"/>
                    </a:cubicBezTo>
                    <a:cubicBezTo>
                      <a:pt x="10645" y="76237"/>
                      <a:pt x="10633" y="76475"/>
                      <a:pt x="10621" y="76701"/>
                    </a:cubicBezTo>
                    <a:cubicBezTo>
                      <a:pt x="10609" y="76916"/>
                      <a:pt x="10597" y="77130"/>
                      <a:pt x="10586" y="77344"/>
                    </a:cubicBezTo>
                    <a:cubicBezTo>
                      <a:pt x="10562" y="77582"/>
                      <a:pt x="10550" y="77820"/>
                      <a:pt x="10538" y="78059"/>
                    </a:cubicBezTo>
                    <a:cubicBezTo>
                      <a:pt x="10526" y="78273"/>
                      <a:pt x="10514" y="78487"/>
                      <a:pt x="10502" y="78702"/>
                    </a:cubicBezTo>
                    <a:cubicBezTo>
                      <a:pt x="10478" y="78940"/>
                      <a:pt x="10467" y="79190"/>
                      <a:pt x="10455" y="79428"/>
                    </a:cubicBezTo>
                    <a:cubicBezTo>
                      <a:pt x="10443" y="79654"/>
                      <a:pt x="10431" y="79868"/>
                      <a:pt x="10419" y="80095"/>
                    </a:cubicBezTo>
                    <a:cubicBezTo>
                      <a:pt x="10395" y="80333"/>
                      <a:pt x="10383" y="80571"/>
                      <a:pt x="10371" y="80821"/>
                    </a:cubicBezTo>
                    <a:cubicBezTo>
                      <a:pt x="10359" y="81047"/>
                      <a:pt x="10347" y="81273"/>
                      <a:pt x="10336" y="81499"/>
                    </a:cubicBezTo>
                    <a:cubicBezTo>
                      <a:pt x="10312" y="81750"/>
                      <a:pt x="10300" y="81988"/>
                      <a:pt x="10288" y="82250"/>
                    </a:cubicBezTo>
                    <a:cubicBezTo>
                      <a:pt x="10276" y="82464"/>
                      <a:pt x="10264" y="82690"/>
                      <a:pt x="10252" y="82916"/>
                    </a:cubicBezTo>
                    <a:cubicBezTo>
                      <a:pt x="10228" y="83166"/>
                      <a:pt x="10216" y="83428"/>
                      <a:pt x="10205" y="83678"/>
                    </a:cubicBezTo>
                    <a:cubicBezTo>
                      <a:pt x="10193" y="83916"/>
                      <a:pt x="10181" y="84143"/>
                      <a:pt x="10169" y="84381"/>
                    </a:cubicBezTo>
                    <a:cubicBezTo>
                      <a:pt x="10145" y="84631"/>
                      <a:pt x="9859" y="89274"/>
                      <a:pt x="9847" y="89524"/>
                    </a:cubicBezTo>
                    <a:cubicBezTo>
                      <a:pt x="9835" y="89762"/>
                      <a:pt x="9824" y="90001"/>
                      <a:pt x="9812" y="90251"/>
                    </a:cubicBezTo>
                    <a:cubicBezTo>
                      <a:pt x="9788" y="90501"/>
                      <a:pt x="9776" y="90763"/>
                      <a:pt x="9764" y="91024"/>
                    </a:cubicBezTo>
                    <a:cubicBezTo>
                      <a:pt x="9752" y="91263"/>
                      <a:pt x="9740" y="91501"/>
                      <a:pt x="9728" y="91739"/>
                    </a:cubicBezTo>
                    <a:cubicBezTo>
                      <a:pt x="9716" y="92001"/>
                      <a:pt x="9693" y="92263"/>
                      <a:pt x="9681" y="92537"/>
                    </a:cubicBezTo>
                    <a:cubicBezTo>
                      <a:pt x="9669" y="92775"/>
                      <a:pt x="9657" y="93013"/>
                      <a:pt x="9645" y="93251"/>
                    </a:cubicBezTo>
                    <a:cubicBezTo>
                      <a:pt x="9633" y="93525"/>
                      <a:pt x="9621" y="93799"/>
                      <a:pt x="9597" y="94072"/>
                    </a:cubicBezTo>
                    <a:cubicBezTo>
                      <a:pt x="9585" y="94311"/>
                      <a:pt x="9574" y="94549"/>
                      <a:pt x="9562" y="94787"/>
                    </a:cubicBezTo>
                    <a:cubicBezTo>
                      <a:pt x="9550" y="95061"/>
                      <a:pt x="9538" y="95335"/>
                      <a:pt x="9526" y="95608"/>
                    </a:cubicBezTo>
                    <a:cubicBezTo>
                      <a:pt x="9514" y="95858"/>
                      <a:pt x="9502" y="96108"/>
                      <a:pt x="9490" y="96358"/>
                    </a:cubicBezTo>
                    <a:cubicBezTo>
                      <a:pt x="9478" y="96632"/>
                      <a:pt x="9466" y="96918"/>
                      <a:pt x="9443" y="97192"/>
                    </a:cubicBezTo>
                    <a:cubicBezTo>
                      <a:pt x="9431" y="97442"/>
                      <a:pt x="9419" y="97692"/>
                      <a:pt x="9407" y="97942"/>
                    </a:cubicBezTo>
                    <a:cubicBezTo>
                      <a:pt x="9395" y="98240"/>
                      <a:pt x="9383" y="98537"/>
                      <a:pt x="9371" y="98835"/>
                    </a:cubicBezTo>
                    <a:cubicBezTo>
                      <a:pt x="9359" y="99073"/>
                      <a:pt x="9347" y="99299"/>
                      <a:pt x="9335" y="99537"/>
                    </a:cubicBezTo>
                    <a:cubicBezTo>
                      <a:pt x="9324" y="99859"/>
                      <a:pt x="9300" y="100180"/>
                      <a:pt x="9288" y="100514"/>
                    </a:cubicBezTo>
                    <a:cubicBezTo>
                      <a:pt x="9276" y="100728"/>
                      <a:pt x="9276" y="100942"/>
                      <a:pt x="9264" y="101169"/>
                    </a:cubicBezTo>
                    <a:cubicBezTo>
                      <a:pt x="9240" y="101514"/>
                      <a:pt x="9228" y="101859"/>
                      <a:pt x="9216" y="102216"/>
                    </a:cubicBezTo>
                    <a:cubicBezTo>
                      <a:pt x="9204" y="102419"/>
                      <a:pt x="9193" y="102621"/>
                      <a:pt x="9193" y="102824"/>
                    </a:cubicBezTo>
                    <a:cubicBezTo>
                      <a:pt x="9169" y="103371"/>
                      <a:pt x="9145" y="103931"/>
                      <a:pt x="9121" y="104490"/>
                    </a:cubicBezTo>
                    <a:lnTo>
                      <a:pt x="26730" y="104586"/>
                    </a:lnTo>
                    <a:cubicBezTo>
                      <a:pt x="26207" y="87036"/>
                      <a:pt x="25873" y="74296"/>
                      <a:pt x="25326" y="62128"/>
                    </a:cubicBezTo>
                    <a:cubicBezTo>
                      <a:pt x="24933" y="53472"/>
                      <a:pt x="24159" y="40185"/>
                      <a:pt x="24159" y="40125"/>
                    </a:cubicBezTo>
                    <a:cubicBezTo>
                      <a:pt x="24159" y="39328"/>
                      <a:pt x="24540" y="37899"/>
                      <a:pt x="24956" y="36875"/>
                    </a:cubicBezTo>
                    <a:cubicBezTo>
                      <a:pt x="25397" y="35768"/>
                      <a:pt x="26540" y="32720"/>
                      <a:pt x="26778" y="31422"/>
                    </a:cubicBezTo>
                    <a:cubicBezTo>
                      <a:pt x="27028" y="30124"/>
                      <a:pt x="27635" y="27433"/>
                      <a:pt x="27873" y="26457"/>
                    </a:cubicBezTo>
                    <a:cubicBezTo>
                      <a:pt x="28254" y="24993"/>
                      <a:pt x="28457" y="23349"/>
                      <a:pt x="28457" y="23349"/>
                    </a:cubicBezTo>
                    <a:cubicBezTo>
                      <a:pt x="28457" y="23349"/>
                      <a:pt x="30433" y="20087"/>
                      <a:pt x="31195" y="18992"/>
                    </a:cubicBezTo>
                    <a:cubicBezTo>
                      <a:pt x="31969" y="17885"/>
                      <a:pt x="33981" y="14956"/>
                      <a:pt x="34529" y="13610"/>
                    </a:cubicBezTo>
                    <a:cubicBezTo>
                      <a:pt x="35077" y="12277"/>
                      <a:pt x="34720" y="11336"/>
                      <a:pt x="34124" y="11038"/>
                    </a:cubicBezTo>
                    <a:cubicBezTo>
                      <a:pt x="33948" y="10956"/>
                      <a:pt x="33729" y="10898"/>
                      <a:pt x="33482" y="10898"/>
                    </a:cubicBezTo>
                    <a:cubicBezTo>
                      <a:pt x="32877" y="10898"/>
                      <a:pt x="32104" y="11244"/>
                      <a:pt x="31386" y="12420"/>
                    </a:cubicBezTo>
                    <a:cubicBezTo>
                      <a:pt x="30374" y="14075"/>
                      <a:pt x="28302" y="16968"/>
                      <a:pt x="27492" y="17980"/>
                    </a:cubicBezTo>
                    <a:cubicBezTo>
                      <a:pt x="26746" y="18888"/>
                      <a:pt x="25921" y="20151"/>
                      <a:pt x="25401" y="20151"/>
                    </a:cubicBezTo>
                    <a:cubicBezTo>
                      <a:pt x="25349" y="20151"/>
                      <a:pt x="25300" y="20138"/>
                      <a:pt x="25254" y="20111"/>
                    </a:cubicBezTo>
                    <a:cubicBezTo>
                      <a:pt x="24742" y="19825"/>
                      <a:pt x="24968" y="18063"/>
                      <a:pt x="25421" y="16765"/>
                    </a:cubicBezTo>
                    <a:cubicBezTo>
                      <a:pt x="25873" y="15468"/>
                      <a:pt x="26790" y="12372"/>
                      <a:pt x="27076" y="10884"/>
                    </a:cubicBezTo>
                    <a:cubicBezTo>
                      <a:pt x="27350" y="9395"/>
                      <a:pt x="28493" y="5931"/>
                      <a:pt x="28612" y="5192"/>
                    </a:cubicBezTo>
                    <a:cubicBezTo>
                      <a:pt x="28719" y="4442"/>
                      <a:pt x="28314" y="3645"/>
                      <a:pt x="27445" y="3299"/>
                    </a:cubicBezTo>
                    <a:cubicBezTo>
                      <a:pt x="27251" y="3223"/>
                      <a:pt x="27055" y="3181"/>
                      <a:pt x="26861" y="3181"/>
                    </a:cubicBezTo>
                    <a:cubicBezTo>
                      <a:pt x="26173" y="3181"/>
                      <a:pt x="25503" y="3707"/>
                      <a:pt x="24992" y="5109"/>
                    </a:cubicBezTo>
                    <a:cubicBezTo>
                      <a:pt x="24337" y="6907"/>
                      <a:pt x="23766" y="9324"/>
                      <a:pt x="23468" y="10384"/>
                    </a:cubicBezTo>
                    <a:cubicBezTo>
                      <a:pt x="23159" y="11455"/>
                      <a:pt x="21111" y="16896"/>
                      <a:pt x="20682" y="17634"/>
                    </a:cubicBezTo>
                    <a:cubicBezTo>
                      <a:pt x="20540" y="17885"/>
                      <a:pt x="20340" y="18000"/>
                      <a:pt x="20139" y="18000"/>
                    </a:cubicBezTo>
                    <a:cubicBezTo>
                      <a:pt x="19749" y="18000"/>
                      <a:pt x="19361" y="17568"/>
                      <a:pt x="19408" y="16861"/>
                    </a:cubicBezTo>
                    <a:cubicBezTo>
                      <a:pt x="19480" y="15789"/>
                      <a:pt x="19420" y="12348"/>
                      <a:pt x="19313" y="10848"/>
                    </a:cubicBezTo>
                    <a:cubicBezTo>
                      <a:pt x="19206" y="9360"/>
                      <a:pt x="19075" y="6705"/>
                      <a:pt x="19051" y="5728"/>
                    </a:cubicBezTo>
                    <a:cubicBezTo>
                      <a:pt x="19027" y="4740"/>
                      <a:pt x="19063" y="2466"/>
                      <a:pt x="19039" y="1859"/>
                    </a:cubicBezTo>
                    <a:cubicBezTo>
                      <a:pt x="19015" y="1252"/>
                      <a:pt x="18896" y="37"/>
                      <a:pt x="17408" y="1"/>
                    </a:cubicBezTo>
                    <a:cubicBezTo>
                      <a:pt x="17388" y="1"/>
                      <a:pt x="17369" y="1"/>
                      <a:pt x="17350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27;p27">
                <a:extLst>
                  <a:ext uri="{FF2B5EF4-FFF2-40B4-BE49-F238E27FC236}">
                    <a16:creationId xmlns:a16="http://schemas.microsoft.com/office/drawing/2014/main" id="{C8AAE647-D2B3-F4B9-708D-6246A743CC22}"/>
                  </a:ext>
                </a:extLst>
              </p:cNvPr>
              <p:cNvSpPr/>
              <p:nvPr/>
            </p:nvSpPr>
            <p:spPr>
              <a:xfrm>
                <a:off x="7444594" y="3800086"/>
                <a:ext cx="365352" cy="1042229"/>
              </a:xfrm>
              <a:custGeom>
                <a:avLst/>
                <a:gdLst/>
                <a:ahLst/>
                <a:cxnLst/>
                <a:rect l="l" t="t" r="r" b="b"/>
                <a:pathLst>
                  <a:path w="19813" h="56520" extrusionOk="0">
                    <a:moveTo>
                      <a:pt x="3835" y="1"/>
                    </a:moveTo>
                    <a:cubicBezTo>
                      <a:pt x="3835" y="1"/>
                      <a:pt x="346" y="49769"/>
                      <a:pt x="1" y="56317"/>
                    </a:cubicBezTo>
                    <a:lnTo>
                      <a:pt x="19813" y="56520"/>
                    </a:lnTo>
                    <a:cubicBezTo>
                      <a:pt x="19813" y="56520"/>
                      <a:pt x="18098" y="8633"/>
                      <a:pt x="17146" y="680"/>
                    </a:cubicBezTo>
                    <a:cubicBezTo>
                      <a:pt x="17146" y="680"/>
                      <a:pt x="15466" y="739"/>
                      <a:pt x="13258" y="739"/>
                    </a:cubicBezTo>
                    <a:cubicBezTo>
                      <a:pt x="10056" y="739"/>
                      <a:pt x="5744" y="614"/>
                      <a:pt x="3835" y="1"/>
                    </a:cubicBezTo>
                    <a:close/>
                  </a:path>
                </a:pathLst>
              </a:custGeom>
              <a:solidFill>
                <a:srgbClr val="EAE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28;p27">
                <a:extLst>
                  <a:ext uri="{FF2B5EF4-FFF2-40B4-BE49-F238E27FC236}">
                    <a16:creationId xmlns:a16="http://schemas.microsoft.com/office/drawing/2014/main" id="{A742B650-54B6-7892-8214-269BD8F9AED5}"/>
                  </a:ext>
                </a:extLst>
              </p:cNvPr>
              <p:cNvSpPr/>
              <p:nvPr/>
            </p:nvSpPr>
            <p:spPr>
              <a:xfrm>
                <a:off x="7512730" y="3788045"/>
                <a:ext cx="257717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3976" h="2843" extrusionOk="0">
                    <a:moveTo>
                      <a:pt x="609" y="0"/>
                    </a:moveTo>
                    <a:cubicBezTo>
                      <a:pt x="7" y="0"/>
                      <a:pt x="1" y="847"/>
                      <a:pt x="45" y="2023"/>
                    </a:cubicBezTo>
                    <a:cubicBezTo>
                      <a:pt x="45" y="2023"/>
                      <a:pt x="1819" y="2749"/>
                      <a:pt x="6486" y="2833"/>
                    </a:cubicBezTo>
                    <a:cubicBezTo>
                      <a:pt x="6813" y="2839"/>
                      <a:pt x="7130" y="2843"/>
                      <a:pt x="7436" y="2843"/>
                    </a:cubicBezTo>
                    <a:cubicBezTo>
                      <a:pt x="11488" y="2843"/>
                      <a:pt x="13630" y="2297"/>
                      <a:pt x="13630" y="2297"/>
                    </a:cubicBezTo>
                    <a:cubicBezTo>
                      <a:pt x="13630" y="2297"/>
                      <a:pt x="13976" y="219"/>
                      <a:pt x="13186" y="219"/>
                    </a:cubicBezTo>
                    <a:cubicBezTo>
                      <a:pt x="13160" y="219"/>
                      <a:pt x="13134" y="221"/>
                      <a:pt x="13106" y="225"/>
                    </a:cubicBezTo>
                    <a:cubicBezTo>
                      <a:pt x="12612" y="306"/>
                      <a:pt x="10294" y="710"/>
                      <a:pt x="7653" y="710"/>
                    </a:cubicBezTo>
                    <a:cubicBezTo>
                      <a:pt x="7172" y="710"/>
                      <a:pt x="6681" y="697"/>
                      <a:pt x="6188" y="666"/>
                    </a:cubicBezTo>
                    <a:cubicBezTo>
                      <a:pt x="3283" y="487"/>
                      <a:pt x="1580" y="213"/>
                      <a:pt x="795" y="23"/>
                    </a:cubicBezTo>
                    <a:cubicBezTo>
                      <a:pt x="727" y="8"/>
                      <a:pt x="666" y="0"/>
                      <a:pt x="609" y="0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229;p27">
              <a:extLst>
                <a:ext uri="{FF2B5EF4-FFF2-40B4-BE49-F238E27FC236}">
                  <a16:creationId xmlns:a16="http://schemas.microsoft.com/office/drawing/2014/main" id="{8A310FB2-E933-8162-1F09-90060965CACA}"/>
                </a:ext>
              </a:extLst>
            </p:cNvPr>
            <p:cNvGrpSpPr/>
            <p:nvPr/>
          </p:nvGrpSpPr>
          <p:grpSpPr>
            <a:xfrm>
              <a:off x="4865760" y="2319225"/>
              <a:ext cx="748461" cy="2536053"/>
              <a:chOff x="4865760" y="2319225"/>
              <a:chExt cx="748461" cy="2536053"/>
            </a:xfrm>
          </p:grpSpPr>
          <p:sp>
            <p:nvSpPr>
              <p:cNvPr id="30" name="Google Shape;230;p27">
                <a:extLst>
                  <a:ext uri="{FF2B5EF4-FFF2-40B4-BE49-F238E27FC236}">
                    <a16:creationId xmlns:a16="http://schemas.microsoft.com/office/drawing/2014/main" id="{25DD94C8-FFCB-95A7-8BF2-D84C8EBCEAB5}"/>
                  </a:ext>
                </a:extLst>
              </p:cNvPr>
              <p:cNvSpPr/>
              <p:nvPr/>
            </p:nvSpPr>
            <p:spPr>
              <a:xfrm>
                <a:off x="4865760" y="2319225"/>
                <a:ext cx="748461" cy="2536053"/>
              </a:xfrm>
              <a:custGeom>
                <a:avLst/>
                <a:gdLst/>
                <a:ahLst/>
                <a:cxnLst/>
                <a:rect l="l" t="t" r="r" b="b"/>
                <a:pathLst>
                  <a:path w="40589" h="137530" extrusionOk="0">
                    <a:moveTo>
                      <a:pt x="19534" y="0"/>
                    </a:moveTo>
                    <a:cubicBezTo>
                      <a:pt x="19519" y="0"/>
                      <a:pt x="19505" y="0"/>
                      <a:pt x="19491" y="0"/>
                    </a:cubicBezTo>
                    <a:cubicBezTo>
                      <a:pt x="17752" y="24"/>
                      <a:pt x="17228" y="1608"/>
                      <a:pt x="17252" y="2917"/>
                    </a:cubicBezTo>
                    <a:cubicBezTo>
                      <a:pt x="17264" y="4215"/>
                      <a:pt x="17312" y="6335"/>
                      <a:pt x="17217" y="7585"/>
                    </a:cubicBezTo>
                    <a:cubicBezTo>
                      <a:pt x="17109" y="8835"/>
                      <a:pt x="17109" y="12371"/>
                      <a:pt x="17181" y="13990"/>
                    </a:cubicBezTo>
                    <a:cubicBezTo>
                      <a:pt x="17252" y="15621"/>
                      <a:pt x="17990" y="20181"/>
                      <a:pt x="16788" y="20301"/>
                    </a:cubicBezTo>
                    <a:cubicBezTo>
                      <a:pt x="16774" y="20302"/>
                      <a:pt x="16760" y="20303"/>
                      <a:pt x="16746" y="20303"/>
                    </a:cubicBezTo>
                    <a:cubicBezTo>
                      <a:pt x="15550" y="20303"/>
                      <a:pt x="14032" y="14786"/>
                      <a:pt x="13585" y="13609"/>
                    </a:cubicBezTo>
                    <a:cubicBezTo>
                      <a:pt x="13145" y="12419"/>
                      <a:pt x="12395" y="9823"/>
                      <a:pt x="11954" y="8799"/>
                    </a:cubicBezTo>
                    <a:cubicBezTo>
                      <a:pt x="11536" y="7852"/>
                      <a:pt x="10801" y="3931"/>
                      <a:pt x="8810" y="3931"/>
                    </a:cubicBezTo>
                    <a:cubicBezTo>
                      <a:pt x="8648" y="3931"/>
                      <a:pt x="8478" y="3957"/>
                      <a:pt x="8299" y="4013"/>
                    </a:cubicBezTo>
                    <a:cubicBezTo>
                      <a:pt x="5918" y="4751"/>
                      <a:pt x="6715" y="7073"/>
                      <a:pt x="7108" y="8478"/>
                    </a:cubicBezTo>
                    <a:cubicBezTo>
                      <a:pt x="7513" y="9883"/>
                      <a:pt x="9049" y="15133"/>
                      <a:pt x="9561" y="17193"/>
                    </a:cubicBezTo>
                    <a:cubicBezTo>
                      <a:pt x="10085" y="19253"/>
                      <a:pt x="12228" y="25789"/>
                      <a:pt x="11454" y="28135"/>
                    </a:cubicBezTo>
                    <a:cubicBezTo>
                      <a:pt x="11144" y="29040"/>
                      <a:pt x="10894" y="29492"/>
                      <a:pt x="10632" y="29611"/>
                    </a:cubicBezTo>
                    <a:cubicBezTo>
                      <a:pt x="10587" y="29634"/>
                      <a:pt x="10541" y="29644"/>
                      <a:pt x="10492" y="29644"/>
                    </a:cubicBezTo>
                    <a:cubicBezTo>
                      <a:pt x="10413" y="29644"/>
                      <a:pt x="10328" y="29615"/>
                      <a:pt x="10240" y="29564"/>
                    </a:cubicBezTo>
                    <a:cubicBezTo>
                      <a:pt x="10120" y="29492"/>
                      <a:pt x="10013" y="29385"/>
                      <a:pt x="9882" y="29254"/>
                    </a:cubicBezTo>
                    <a:cubicBezTo>
                      <a:pt x="9847" y="29218"/>
                      <a:pt x="9823" y="29183"/>
                      <a:pt x="9787" y="29147"/>
                    </a:cubicBezTo>
                    <a:cubicBezTo>
                      <a:pt x="9787" y="29147"/>
                      <a:pt x="9787" y="29147"/>
                      <a:pt x="9787" y="29135"/>
                    </a:cubicBezTo>
                    <a:cubicBezTo>
                      <a:pt x="9656" y="28992"/>
                      <a:pt x="9513" y="28802"/>
                      <a:pt x="9358" y="28599"/>
                    </a:cubicBezTo>
                    <a:cubicBezTo>
                      <a:pt x="9311" y="28540"/>
                      <a:pt x="9275" y="28492"/>
                      <a:pt x="9227" y="28432"/>
                    </a:cubicBezTo>
                    <a:cubicBezTo>
                      <a:pt x="9192" y="28385"/>
                      <a:pt x="9156" y="28325"/>
                      <a:pt x="9120" y="28278"/>
                    </a:cubicBezTo>
                    <a:cubicBezTo>
                      <a:pt x="8144" y="27004"/>
                      <a:pt x="7084" y="24992"/>
                      <a:pt x="5608" y="23706"/>
                    </a:cubicBezTo>
                    <a:cubicBezTo>
                      <a:pt x="5394" y="23527"/>
                      <a:pt x="5179" y="23349"/>
                      <a:pt x="4941" y="23206"/>
                    </a:cubicBezTo>
                    <a:cubicBezTo>
                      <a:pt x="4846" y="23134"/>
                      <a:pt x="4739" y="23075"/>
                      <a:pt x="4620" y="23003"/>
                    </a:cubicBezTo>
                    <a:cubicBezTo>
                      <a:pt x="4536" y="22956"/>
                      <a:pt x="4453" y="22908"/>
                      <a:pt x="4370" y="22860"/>
                    </a:cubicBezTo>
                    <a:cubicBezTo>
                      <a:pt x="4310" y="22837"/>
                      <a:pt x="4251" y="22813"/>
                      <a:pt x="4191" y="22777"/>
                    </a:cubicBezTo>
                    <a:cubicBezTo>
                      <a:pt x="3941" y="22658"/>
                      <a:pt x="3667" y="22539"/>
                      <a:pt x="3382" y="22444"/>
                    </a:cubicBezTo>
                    <a:cubicBezTo>
                      <a:pt x="3274" y="22396"/>
                      <a:pt x="3155" y="22360"/>
                      <a:pt x="3048" y="22336"/>
                    </a:cubicBezTo>
                    <a:cubicBezTo>
                      <a:pt x="2674" y="22228"/>
                      <a:pt x="2292" y="22161"/>
                      <a:pt x="1929" y="22161"/>
                    </a:cubicBezTo>
                    <a:cubicBezTo>
                      <a:pt x="1852" y="22161"/>
                      <a:pt x="1777" y="22164"/>
                      <a:pt x="1703" y="22170"/>
                    </a:cubicBezTo>
                    <a:cubicBezTo>
                      <a:pt x="1643" y="22170"/>
                      <a:pt x="1596" y="22182"/>
                      <a:pt x="1548" y="22182"/>
                    </a:cubicBezTo>
                    <a:cubicBezTo>
                      <a:pt x="1262" y="22229"/>
                      <a:pt x="988" y="22313"/>
                      <a:pt x="750" y="22467"/>
                    </a:cubicBezTo>
                    <a:cubicBezTo>
                      <a:pt x="667" y="22515"/>
                      <a:pt x="584" y="22575"/>
                      <a:pt x="512" y="22634"/>
                    </a:cubicBezTo>
                    <a:cubicBezTo>
                      <a:pt x="334" y="22801"/>
                      <a:pt x="203" y="22956"/>
                      <a:pt x="131" y="23087"/>
                    </a:cubicBezTo>
                    <a:cubicBezTo>
                      <a:pt x="60" y="23206"/>
                      <a:pt x="36" y="23313"/>
                      <a:pt x="36" y="23420"/>
                    </a:cubicBezTo>
                    <a:cubicBezTo>
                      <a:pt x="0" y="24015"/>
                      <a:pt x="810" y="24503"/>
                      <a:pt x="1369" y="25396"/>
                    </a:cubicBezTo>
                    <a:cubicBezTo>
                      <a:pt x="1441" y="25515"/>
                      <a:pt x="1524" y="25646"/>
                      <a:pt x="1607" y="25801"/>
                    </a:cubicBezTo>
                    <a:cubicBezTo>
                      <a:pt x="1631" y="25861"/>
                      <a:pt x="1667" y="25908"/>
                      <a:pt x="1703" y="25968"/>
                    </a:cubicBezTo>
                    <a:cubicBezTo>
                      <a:pt x="1774" y="26111"/>
                      <a:pt x="1869" y="26266"/>
                      <a:pt x="1953" y="26432"/>
                    </a:cubicBezTo>
                    <a:cubicBezTo>
                      <a:pt x="1977" y="26480"/>
                      <a:pt x="2012" y="26527"/>
                      <a:pt x="2036" y="26575"/>
                    </a:cubicBezTo>
                    <a:cubicBezTo>
                      <a:pt x="2155" y="26801"/>
                      <a:pt x="2298" y="27063"/>
                      <a:pt x="2441" y="27325"/>
                    </a:cubicBezTo>
                    <a:cubicBezTo>
                      <a:pt x="2548" y="27540"/>
                      <a:pt x="2667" y="27766"/>
                      <a:pt x="2786" y="27980"/>
                    </a:cubicBezTo>
                    <a:cubicBezTo>
                      <a:pt x="3512" y="29337"/>
                      <a:pt x="4310" y="30766"/>
                      <a:pt x="4870" y="31433"/>
                    </a:cubicBezTo>
                    <a:cubicBezTo>
                      <a:pt x="5858" y="32612"/>
                      <a:pt x="6132" y="34624"/>
                      <a:pt x="6656" y="35588"/>
                    </a:cubicBezTo>
                    <a:cubicBezTo>
                      <a:pt x="7275" y="36695"/>
                      <a:pt x="8275" y="37898"/>
                      <a:pt x="9180" y="38946"/>
                    </a:cubicBezTo>
                    <a:cubicBezTo>
                      <a:pt x="9406" y="39208"/>
                      <a:pt x="9620" y="39458"/>
                      <a:pt x="9823" y="39684"/>
                    </a:cubicBezTo>
                    <a:cubicBezTo>
                      <a:pt x="9847" y="39720"/>
                      <a:pt x="9870" y="39743"/>
                      <a:pt x="9894" y="39767"/>
                    </a:cubicBezTo>
                    <a:cubicBezTo>
                      <a:pt x="10228" y="40160"/>
                      <a:pt x="10525" y="40505"/>
                      <a:pt x="10751" y="40803"/>
                    </a:cubicBezTo>
                    <a:cubicBezTo>
                      <a:pt x="10966" y="41089"/>
                      <a:pt x="11216" y="41410"/>
                      <a:pt x="11502" y="41756"/>
                    </a:cubicBezTo>
                    <a:cubicBezTo>
                      <a:pt x="11561" y="41827"/>
                      <a:pt x="11621" y="41898"/>
                      <a:pt x="11680" y="41970"/>
                    </a:cubicBezTo>
                    <a:cubicBezTo>
                      <a:pt x="11799" y="42113"/>
                      <a:pt x="11918" y="42256"/>
                      <a:pt x="12037" y="42398"/>
                    </a:cubicBezTo>
                    <a:cubicBezTo>
                      <a:pt x="12085" y="42458"/>
                      <a:pt x="12133" y="42506"/>
                      <a:pt x="12180" y="42565"/>
                    </a:cubicBezTo>
                    <a:cubicBezTo>
                      <a:pt x="12204" y="42589"/>
                      <a:pt x="12228" y="42625"/>
                      <a:pt x="12264" y="42660"/>
                    </a:cubicBezTo>
                    <a:cubicBezTo>
                      <a:pt x="12323" y="42732"/>
                      <a:pt x="12383" y="42791"/>
                      <a:pt x="12442" y="42863"/>
                    </a:cubicBezTo>
                    <a:cubicBezTo>
                      <a:pt x="12478" y="42910"/>
                      <a:pt x="12526" y="42958"/>
                      <a:pt x="12573" y="43006"/>
                    </a:cubicBezTo>
                    <a:cubicBezTo>
                      <a:pt x="12597" y="43041"/>
                      <a:pt x="12633" y="43077"/>
                      <a:pt x="12668" y="43125"/>
                    </a:cubicBezTo>
                    <a:cubicBezTo>
                      <a:pt x="12728" y="43184"/>
                      <a:pt x="12787" y="43244"/>
                      <a:pt x="12847" y="43303"/>
                    </a:cubicBezTo>
                    <a:cubicBezTo>
                      <a:pt x="12871" y="43339"/>
                      <a:pt x="12895" y="43375"/>
                      <a:pt x="12930" y="43399"/>
                    </a:cubicBezTo>
                    <a:cubicBezTo>
                      <a:pt x="12978" y="43458"/>
                      <a:pt x="13037" y="43518"/>
                      <a:pt x="13097" y="43577"/>
                    </a:cubicBezTo>
                    <a:cubicBezTo>
                      <a:pt x="13121" y="43601"/>
                      <a:pt x="13145" y="43625"/>
                      <a:pt x="13168" y="43649"/>
                    </a:cubicBezTo>
                    <a:cubicBezTo>
                      <a:pt x="13240" y="43720"/>
                      <a:pt x="13299" y="43792"/>
                      <a:pt x="13371" y="43863"/>
                    </a:cubicBezTo>
                    <a:cubicBezTo>
                      <a:pt x="13383" y="43875"/>
                      <a:pt x="13407" y="43887"/>
                      <a:pt x="13418" y="43911"/>
                    </a:cubicBezTo>
                    <a:cubicBezTo>
                      <a:pt x="13478" y="43958"/>
                      <a:pt x="13538" y="44018"/>
                      <a:pt x="13597" y="44077"/>
                    </a:cubicBezTo>
                    <a:cubicBezTo>
                      <a:pt x="13609" y="44089"/>
                      <a:pt x="13633" y="44101"/>
                      <a:pt x="13645" y="44113"/>
                    </a:cubicBezTo>
                    <a:cubicBezTo>
                      <a:pt x="13716" y="44184"/>
                      <a:pt x="13776" y="44232"/>
                      <a:pt x="13835" y="44292"/>
                    </a:cubicBezTo>
                    <a:cubicBezTo>
                      <a:pt x="13859" y="44303"/>
                      <a:pt x="13871" y="44315"/>
                      <a:pt x="13883" y="44327"/>
                    </a:cubicBezTo>
                    <a:cubicBezTo>
                      <a:pt x="13942" y="44375"/>
                      <a:pt x="14002" y="44423"/>
                      <a:pt x="14050" y="44470"/>
                    </a:cubicBezTo>
                    <a:cubicBezTo>
                      <a:pt x="14061" y="44470"/>
                      <a:pt x="14073" y="44482"/>
                      <a:pt x="14073" y="44482"/>
                    </a:cubicBezTo>
                    <a:cubicBezTo>
                      <a:pt x="14133" y="44530"/>
                      <a:pt x="14192" y="44565"/>
                      <a:pt x="14252" y="44601"/>
                    </a:cubicBezTo>
                    <a:cubicBezTo>
                      <a:pt x="14264" y="44613"/>
                      <a:pt x="14276" y="44625"/>
                      <a:pt x="14288" y="44637"/>
                    </a:cubicBezTo>
                    <a:cubicBezTo>
                      <a:pt x="14347" y="44661"/>
                      <a:pt x="14395" y="44696"/>
                      <a:pt x="14442" y="44720"/>
                    </a:cubicBezTo>
                    <a:cubicBezTo>
                      <a:pt x="15121" y="45054"/>
                      <a:pt x="14192" y="100644"/>
                      <a:pt x="14026" y="137529"/>
                    </a:cubicBezTo>
                    <a:lnTo>
                      <a:pt x="32099" y="137041"/>
                    </a:lnTo>
                    <a:cubicBezTo>
                      <a:pt x="30885" y="108669"/>
                      <a:pt x="29635" y="44554"/>
                      <a:pt x="29516" y="43458"/>
                    </a:cubicBezTo>
                    <a:cubicBezTo>
                      <a:pt x="29599" y="43137"/>
                      <a:pt x="29671" y="42827"/>
                      <a:pt x="29730" y="42672"/>
                    </a:cubicBezTo>
                    <a:cubicBezTo>
                      <a:pt x="30206" y="41363"/>
                      <a:pt x="31445" y="37755"/>
                      <a:pt x="31683" y="36231"/>
                    </a:cubicBezTo>
                    <a:cubicBezTo>
                      <a:pt x="31909" y="34707"/>
                      <a:pt x="32480" y="32397"/>
                      <a:pt x="32635" y="31242"/>
                    </a:cubicBezTo>
                    <a:cubicBezTo>
                      <a:pt x="32838" y="29659"/>
                      <a:pt x="33135" y="28599"/>
                      <a:pt x="33326" y="26766"/>
                    </a:cubicBezTo>
                    <a:cubicBezTo>
                      <a:pt x="33326" y="26766"/>
                      <a:pt x="35493" y="22872"/>
                      <a:pt x="36350" y="21563"/>
                    </a:cubicBezTo>
                    <a:cubicBezTo>
                      <a:pt x="37195" y="20241"/>
                      <a:pt x="39434" y="16741"/>
                      <a:pt x="40005" y="15157"/>
                    </a:cubicBezTo>
                    <a:cubicBezTo>
                      <a:pt x="40589" y="13574"/>
                      <a:pt x="40136" y="12490"/>
                      <a:pt x="39422" y="12180"/>
                    </a:cubicBezTo>
                    <a:cubicBezTo>
                      <a:pt x="39232" y="12094"/>
                      <a:pt x="38998" y="12036"/>
                      <a:pt x="38736" y="12036"/>
                    </a:cubicBezTo>
                    <a:cubicBezTo>
                      <a:pt x="38027" y="12036"/>
                      <a:pt x="37111" y="12461"/>
                      <a:pt x="36302" y="13895"/>
                    </a:cubicBezTo>
                    <a:cubicBezTo>
                      <a:pt x="35183" y="15871"/>
                      <a:pt x="32897" y="19324"/>
                      <a:pt x="31992" y="20527"/>
                    </a:cubicBezTo>
                    <a:cubicBezTo>
                      <a:pt x="31150" y="21642"/>
                      <a:pt x="30238" y="23159"/>
                      <a:pt x="29624" y="23159"/>
                    </a:cubicBezTo>
                    <a:cubicBezTo>
                      <a:pt x="29570" y="23159"/>
                      <a:pt x="29518" y="23148"/>
                      <a:pt x="29468" y="23122"/>
                    </a:cubicBezTo>
                    <a:cubicBezTo>
                      <a:pt x="28873" y="22801"/>
                      <a:pt x="29051" y="20729"/>
                      <a:pt x="29528" y="19205"/>
                    </a:cubicBezTo>
                    <a:cubicBezTo>
                      <a:pt x="29992" y="17681"/>
                      <a:pt x="30933" y="14026"/>
                      <a:pt x="31206" y="12288"/>
                    </a:cubicBezTo>
                    <a:cubicBezTo>
                      <a:pt x="31468" y="10549"/>
                      <a:pt x="32659" y="6454"/>
                      <a:pt x="32766" y="5584"/>
                    </a:cubicBezTo>
                    <a:cubicBezTo>
                      <a:pt x="32861" y="4715"/>
                      <a:pt x="32361" y="3798"/>
                      <a:pt x="31325" y="3429"/>
                    </a:cubicBezTo>
                    <a:cubicBezTo>
                      <a:pt x="31115" y="3354"/>
                      <a:pt x="30904" y="3313"/>
                      <a:pt x="30695" y="3313"/>
                    </a:cubicBezTo>
                    <a:cubicBezTo>
                      <a:pt x="29874" y="3313"/>
                      <a:pt x="29090" y="3946"/>
                      <a:pt x="28539" y="5644"/>
                    </a:cubicBezTo>
                    <a:cubicBezTo>
                      <a:pt x="27849" y="7763"/>
                      <a:pt x="27289" y="10597"/>
                      <a:pt x="26980" y="11859"/>
                    </a:cubicBezTo>
                    <a:cubicBezTo>
                      <a:pt x="26670" y="13109"/>
                      <a:pt x="24515" y="19550"/>
                      <a:pt x="24051" y="20420"/>
                    </a:cubicBezTo>
                    <a:cubicBezTo>
                      <a:pt x="23884" y="20729"/>
                      <a:pt x="23642" y="20871"/>
                      <a:pt x="23399" y="20871"/>
                    </a:cubicBezTo>
                    <a:cubicBezTo>
                      <a:pt x="22952" y="20871"/>
                      <a:pt x="22504" y="20386"/>
                      <a:pt x="22527" y="19574"/>
                    </a:cubicBezTo>
                    <a:cubicBezTo>
                      <a:pt x="22562" y="18324"/>
                      <a:pt x="22348" y="14312"/>
                      <a:pt x="22158" y="12573"/>
                    </a:cubicBezTo>
                    <a:cubicBezTo>
                      <a:pt x="21967" y="10835"/>
                      <a:pt x="21717" y="7739"/>
                      <a:pt x="21646" y="6596"/>
                    </a:cubicBezTo>
                    <a:cubicBezTo>
                      <a:pt x="21574" y="5465"/>
                      <a:pt x="21527" y="2798"/>
                      <a:pt x="21467" y="2096"/>
                    </a:cubicBezTo>
                    <a:cubicBezTo>
                      <a:pt x="21408" y="1399"/>
                      <a:pt x="21232" y="0"/>
                      <a:pt x="19534" y="0"/>
                    </a:cubicBezTo>
                    <a:close/>
                  </a:path>
                </a:pathLst>
              </a:custGeom>
              <a:solidFill>
                <a:srgbClr val="62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31;p27">
                <a:extLst>
                  <a:ext uri="{FF2B5EF4-FFF2-40B4-BE49-F238E27FC236}">
                    <a16:creationId xmlns:a16="http://schemas.microsoft.com/office/drawing/2014/main" id="{8E448E67-FD30-2FFF-69A4-3FE7D923F45E}"/>
                  </a:ext>
                </a:extLst>
              </p:cNvPr>
              <p:cNvSpPr/>
              <p:nvPr/>
            </p:nvSpPr>
            <p:spPr>
              <a:xfrm>
                <a:off x="5106384" y="3453636"/>
                <a:ext cx="376545" cy="1400758"/>
              </a:xfrm>
              <a:custGeom>
                <a:avLst/>
                <a:gdLst/>
                <a:ahLst/>
                <a:cxnLst/>
                <a:rect l="l" t="t" r="r" b="b"/>
                <a:pathLst>
                  <a:path w="20420" h="75963" extrusionOk="0">
                    <a:moveTo>
                      <a:pt x="17907" y="1"/>
                    </a:moveTo>
                    <a:lnTo>
                      <a:pt x="560" y="1120"/>
                    </a:lnTo>
                    <a:cubicBezTo>
                      <a:pt x="0" y="5382"/>
                      <a:pt x="24" y="66878"/>
                      <a:pt x="155" y="75963"/>
                    </a:cubicBezTo>
                    <a:lnTo>
                      <a:pt x="20420" y="75593"/>
                    </a:lnTo>
                    <a:cubicBezTo>
                      <a:pt x="19789" y="64009"/>
                      <a:pt x="17907" y="1"/>
                      <a:pt x="17907" y="1"/>
                    </a:cubicBezTo>
                    <a:close/>
                  </a:path>
                </a:pathLst>
              </a:custGeom>
              <a:solidFill>
                <a:srgbClr val="006D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2;p27">
                <a:extLst>
                  <a:ext uri="{FF2B5EF4-FFF2-40B4-BE49-F238E27FC236}">
                    <a16:creationId xmlns:a16="http://schemas.microsoft.com/office/drawing/2014/main" id="{F9001B28-7DC6-23AB-D33E-4D606AD0039D}"/>
                  </a:ext>
                </a:extLst>
              </p:cNvPr>
              <p:cNvSpPr/>
              <p:nvPr/>
            </p:nvSpPr>
            <p:spPr>
              <a:xfrm>
                <a:off x="5079369" y="3365419"/>
                <a:ext cx="386005" cy="158031"/>
              </a:xfrm>
              <a:custGeom>
                <a:avLst/>
                <a:gdLst/>
                <a:ahLst/>
                <a:cxnLst/>
                <a:rect l="l" t="t" r="r" b="b"/>
                <a:pathLst>
                  <a:path w="20933" h="8570" extrusionOk="0">
                    <a:moveTo>
                      <a:pt x="18483" y="0"/>
                    </a:moveTo>
                    <a:cubicBezTo>
                      <a:pt x="18274" y="0"/>
                      <a:pt x="18044" y="27"/>
                      <a:pt x="17789" y="82"/>
                    </a:cubicBezTo>
                    <a:cubicBezTo>
                      <a:pt x="14538" y="796"/>
                      <a:pt x="13110" y="1046"/>
                      <a:pt x="7657" y="1142"/>
                    </a:cubicBezTo>
                    <a:cubicBezTo>
                      <a:pt x="7627" y="1142"/>
                      <a:pt x="7598" y="1142"/>
                      <a:pt x="7569" y="1142"/>
                    </a:cubicBezTo>
                    <a:cubicBezTo>
                      <a:pt x="6019" y="1142"/>
                      <a:pt x="3878" y="519"/>
                      <a:pt x="2402" y="519"/>
                    </a:cubicBezTo>
                    <a:cubicBezTo>
                      <a:pt x="1731" y="519"/>
                      <a:pt x="1197" y="648"/>
                      <a:pt x="918" y="1023"/>
                    </a:cubicBezTo>
                    <a:cubicBezTo>
                      <a:pt x="1" y="2249"/>
                      <a:pt x="846" y="6487"/>
                      <a:pt x="953" y="7892"/>
                    </a:cubicBezTo>
                    <a:cubicBezTo>
                      <a:pt x="993" y="8405"/>
                      <a:pt x="1644" y="8569"/>
                      <a:pt x="2560" y="8569"/>
                    </a:cubicBezTo>
                    <a:cubicBezTo>
                      <a:pt x="4152" y="8569"/>
                      <a:pt x="6542" y="8074"/>
                      <a:pt x="7895" y="8059"/>
                    </a:cubicBezTo>
                    <a:cubicBezTo>
                      <a:pt x="7941" y="8059"/>
                      <a:pt x="7987" y="8059"/>
                      <a:pt x="8035" y="8059"/>
                    </a:cubicBezTo>
                    <a:cubicBezTo>
                      <a:pt x="9413" y="8059"/>
                      <a:pt x="11490" y="8163"/>
                      <a:pt x="13452" y="8163"/>
                    </a:cubicBezTo>
                    <a:cubicBezTo>
                      <a:pt x="14568" y="8163"/>
                      <a:pt x="15647" y="8129"/>
                      <a:pt x="16539" y="8023"/>
                    </a:cubicBezTo>
                    <a:cubicBezTo>
                      <a:pt x="19039" y="7726"/>
                      <a:pt x="20932" y="7785"/>
                      <a:pt x="20611" y="5594"/>
                    </a:cubicBezTo>
                    <a:cubicBezTo>
                      <a:pt x="20314" y="3565"/>
                      <a:pt x="20918" y="0"/>
                      <a:pt x="18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233;p27">
              <a:extLst>
                <a:ext uri="{FF2B5EF4-FFF2-40B4-BE49-F238E27FC236}">
                  <a16:creationId xmlns:a16="http://schemas.microsoft.com/office/drawing/2014/main" id="{A713231F-085F-FA47-9D5A-F018C23AA326}"/>
                </a:ext>
              </a:extLst>
            </p:cNvPr>
            <p:cNvGrpSpPr/>
            <p:nvPr/>
          </p:nvGrpSpPr>
          <p:grpSpPr>
            <a:xfrm>
              <a:off x="5543726" y="2945853"/>
              <a:ext cx="467878" cy="1890764"/>
              <a:chOff x="5543726" y="2945853"/>
              <a:chExt cx="467878" cy="1890764"/>
            </a:xfrm>
          </p:grpSpPr>
          <p:sp>
            <p:nvSpPr>
              <p:cNvPr id="24" name="Google Shape;234;p27">
                <a:extLst>
                  <a:ext uri="{FF2B5EF4-FFF2-40B4-BE49-F238E27FC236}">
                    <a16:creationId xmlns:a16="http://schemas.microsoft.com/office/drawing/2014/main" id="{4B14C4B2-1E30-EB68-9C74-27CB3AC74451}"/>
                  </a:ext>
                </a:extLst>
              </p:cNvPr>
              <p:cNvSpPr/>
              <p:nvPr/>
            </p:nvSpPr>
            <p:spPr>
              <a:xfrm>
                <a:off x="5624751" y="3134458"/>
                <a:ext cx="347115" cy="512319"/>
              </a:xfrm>
              <a:custGeom>
                <a:avLst/>
                <a:gdLst/>
                <a:ahLst/>
                <a:cxnLst/>
                <a:rect l="l" t="t" r="r" b="b"/>
                <a:pathLst>
                  <a:path w="18824" h="27783" extrusionOk="0">
                    <a:moveTo>
                      <a:pt x="6550" y="0"/>
                    </a:moveTo>
                    <a:cubicBezTo>
                      <a:pt x="6074" y="0"/>
                      <a:pt x="3886" y="5160"/>
                      <a:pt x="3388" y="5160"/>
                    </a:cubicBezTo>
                    <a:cubicBezTo>
                      <a:pt x="3353" y="5160"/>
                      <a:pt x="3327" y="5135"/>
                      <a:pt x="3310" y="5082"/>
                    </a:cubicBezTo>
                    <a:cubicBezTo>
                      <a:pt x="2060" y="4439"/>
                      <a:pt x="964" y="3999"/>
                      <a:pt x="0" y="3463"/>
                    </a:cubicBezTo>
                    <a:lnTo>
                      <a:pt x="0" y="3463"/>
                    </a:lnTo>
                    <a:cubicBezTo>
                      <a:pt x="0" y="3463"/>
                      <a:pt x="2107" y="6999"/>
                      <a:pt x="691" y="14321"/>
                    </a:cubicBezTo>
                    <a:cubicBezTo>
                      <a:pt x="1143" y="14941"/>
                      <a:pt x="1524" y="15417"/>
                      <a:pt x="1738" y="15583"/>
                    </a:cubicBezTo>
                    <a:cubicBezTo>
                      <a:pt x="2024" y="15822"/>
                      <a:pt x="1536" y="18703"/>
                      <a:pt x="476" y="26561"/>
                    </a:cubicBezTo>
                    <a:cubicBezTo>
                      <a:pt x="1544" y="26850"/>
                      <a:pt x="5252" y="27783"/>
                      <a:pt x="8901" y="27783"/>
                    </a:cubicBezTo>
                    <a:cubicBezTo>
                      <a:pt x="10214" y="27783"/>
                      <a:pt x="11520" y="27662"/>
                      <a:pt x="12692" y="27347"/>
                    </a:cubicBezTo>
                    <a:cubicBezTo>
                      <a:pt x="12716" y="22263"/>
                      <a:pt x="12716" y="18941"/>
                      <a:pt x="12752" y="18774"/>
                    </a:cubicBezTo>
                    <a:cubicBezTo>
                      <a:pt x="12906" y="18024"/>
                      <a:pt x="13347" y="16715"/>
                      <a:pt x="14014" y="15691"/>
                    </a:cubicBezTo>
                    <a:cubicBezTo>
                      <a:pt x="14680" y="14655"/>
                      <a:pt x="16431" y="11809"/>
                      <a:pt x="16966" y="10571"/>
                    </a:cubicBezTo>
                    <a:cubicBezTo>
                      <a:pt x="17990" y="8214"/>
                      <a:pt x="18538" y="6189"/>
                      <a:pt x="18824" y="4808"/>
                    </a:cubicBezTo>
                    <a:lnTo>
                      <a:pt x="18824" y="4808"/>
                    </a:lnTo>
                    <a:cubicBezTo>
                      <a:pt x="18657" y="5130"/>
                      <a:pt x="18264" y="5094"/>
                      <a:pt x="18098" y="5416"/>
                    </a:cubicBezTo>
                    <a:cubicBezTo>
                      <a:pt x="16947" y="7599"/>
                      <a:pt x="15453" y="9333"/>
                      <a:pt x="14276" y="9333"/>
                    </a:cubicBezTo>
                    <a:cubicBezTo>
                      <a:pt x="14272" y="9333"/>
                      <a:pt x="14268" y="9333"/>
                      <a:pt x="14264" y="9333"/>
                    </a:cubicBezTo>
                    <a:cubicBezTo>
                      <a:pt x="13430" y="9321"/>
                      <a:pt x="15300" y="4773"/>
                      <a:pt x="15347" y="3391"/>
                    </a:cubicBezTo>
                    <a:lnTo>
                      <a:pt x="15347" y="3391"/>
                    </a:lnTo>
                    <a:cubicBezTo>
                      <a:pt x="15204" y="3487"/>
                      <a:pt x="15042" y="3528"/>
                      <a:pt x="14864" y="3528"/>
                    </a:cubicBezTo>
                    <a:cubicBezTo>
                      <a:pt x="13698" y="3528"/>
                      <a:pt x="11890" y="1752"/>
                      <a:pt x="10882" y="1752"/>
                    </a:cubicBezTo>
                    <a:cubicBezTo>
                      <a:pt x="10698" y="1752"/>
                      <a:pt x="10540" y="1811"/>
                      <a:pt x="10418" y="1951"/>
                    </a:cubicBezTo>
                    <a:cubicBezTo>
                      <a:pt x="9720" y="2764"/>
                      <a:pt x="9227" y="3081"/>
                      <a:pt x="8844" y="3081"/>
                    </a:cubicBezTo>
                    <a:cubicBezTo>
                      <a:pt x="7913" y="3081"/>
                      <a:pt x="7625" y="1211"/>
                      <a:pt x="6596" y="22"/>
                    </a:cubicBezTo>
                    <a:cubicBezTo>
                      <a:pt x="6583" y="7"/>
                      <a:pt x="6568" y="0"/>
                      <a:pt x="6550" y="0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35;p27">
                <a:extLst>
                  <a:ext uri="{FF2B5EF4-FFF2-40B4-BE49-F238E27FC236}">
                    <a16:creationId xmlns:a16="http://schemas.microsoft.com/office/drawing/2014/main" id="{C78EF9EA-8BD0-871F-133E-5FAE0218A828}"/>
                  </a:ext>
                </a:extLst>
              </p:cNvPr>
              <p:cNvSpPr/>
              <p:nvPr/>
            </p:nvSpPr>
            <p:spPr>
              <a:xfrm>
                <a:off x="5639669" y="2945853"/>
                <a:ext cx="228140" cy="327107"/>
              </a:xfrm>
              <a:custGeom>
                <a:avLst/>
                <a:gdLst/>
                <a:ahLst/>
                <a:cxnLst/>
                <a:rect l="l" t="t" r="r" b="b"/>
                <a:pathLst>
                  <a:path w="12372" h="17739" extrusionOk="0">
                    <a:moveTo>
                      <a:pt x="4687" y="0"/>
                    </a:moveTo>
                    <a:cubicBezTo>
                      <a:pt x="2846" y="0"/>
                      <a:pt x="1964" y="1219"/>
                      <a:pt x="1715" y="1547"/>
                    </a:cubicBezTo>
                    <a:cubicBezTo>
                      <a:pt x="1668" y="1606"/>
                      <a:pt x="1632" y="1832"/>
                      <a:pt x="1584" y="2166"/>
                    </a:cubicBezTo>
                    <a:cubicBezTo>
                      <a:pt x="1429" y="3297"/>
                      <a:pt x="1251" y="5773"/>
                      <a:pt x="953" y="8369"/>
                    </a:cubicBezTo>
                    <a:cubicBezTo>
                      <a:pt x="810" y="9583"/>
                      <a:pt x="644" y="10822"/>
                      <a:pt x="453" y="11953"/>
                    </a:cubicBezTo>
                    <a:cubicBezTo>
                      <a:pt x="417" y="12155"/>
                      <a:pt x="382" y="12334"/>
                      <a:pt x="370" y="12512"/>
                    </a:cubicBezTo>
                    <a:cubicBezTo>
                      <a:pt x="1" y="13381"/>
                      <a:pt x="727" y="15429"/>
                      <a:pt x="727" y="15429"/>
                    </a:cubicBezTo>
                    <a:cubicBezTo>
                      <a:pt x="1135" y="16105"/>
                      <a:pt x="1782" y="16355"/>
                      <a:pt x="2421" y="16355"/>
                    </a:cubicBezTo>
                    <a:cubicBezTo>
                      <a:pt x="2751" y="16355"/>
                      <a:pt x="3078" y="16289"/>
                      <a:pt x="3370" y="16179"/>
                    </a:cubicBezTo>
                    <a:cubicBezTo>
                      <a:pt x="4585" y="15727"/>
                      <a:pt x="5478" y="13334"/>
                      <a:pt x="6073" y="10667"/>
                    </a:cubicBezTo>
                    <a:lnTo>
                      <a:pt x="6073" y="10667"/>
                    </a:lnTo>
                    <a:cubicBezTo>
                      <a:pt x="5954" y="11464"/>
                      <a:pt x="5823" y="12250"/>
                      <a:pt x="5680" y="12953"/>
                    </a:cubicBezTo>
                    <a:cubicBezTo>
                      <a:pt x="5489" y="13929"/>
                      <a:pt x="4632" y="15965"/>
                      <a:pt x="4799" y="16489"/>
                    </a:cubicBezTo>
                    <a:cubicBezTo>
                      <a:pt x="5085" y="17422"/>
                      <a:pt x="5799" y="17738"/>
                      <a:pt x="6512" y="17738"/>
                    </a:cubicBezTo>
                    <a:cubicBezTo>
                      <a:pt x="6808" y="17738"/>
                      <a:pt x="7105" y="17684"/>
                      <a:pt x="7371" y="17596"/>
                    </a:cubicBezTo>
                    <a:cubicBezTo>
                      <a:pt x="8621" y="17168"/>
                      <a:pt x="10359" y="13334"/>
                      <a:pt x="10859" y="10833"/>
                    </a:cubicBezTo>
                    <a:cubicBezTo>
                      <a:pt x="10943" y="10464"/>
                      <a:pt x="11014" y="10095"/>
                      <a:pt x="11085" y="9726"/>
                    </a:cubicBezTo>
                    <a:cubicBezTo>
                      <a:pt x="11502" y="7619"/>
                      <a:pt x="12371" y="3392"/>
                      <a:pt x="12288" y="2987"/>
                    </a:cubicBezTo>
                    <a:cubicBezTo>
                      <a:pt x="12205" y="2523"/>
                      <a:pt x="11990" y="1320"/>
                      <a:pt x="10192" y="1213"/>
                    </a:cubicBezTo>
                    <a:cubicBezTo>
                      <a:pt x="10086" y="1207"/>
                      <a:pt x="9983" y="1204"/>
                      <a:pt x="9883" y="1204"/>
                    </a:cubicBezTo>
                    <a:cubicBezTo>
                      <a:pt x="8844" y="1204"/>
                      <a:pt x="8106" y="1522"/>
                      <a:pt x="7704" y="1761"/>
                    </a:cubicBezTo>
                    <a:cubicBezTo>
                      <a:pt x="7704" y="1761"/>
                      <a:pt x="7457" y="2322"/>
                      <a:pt x="7387" y="2322"/>
                    </a:cubicBezTo>
                    <a:cubicBezTo>
                      <a:pt x="7379" y="2322"/>
                      <a:pt x="7373" y="2314"/>
                      <a:pt x="7371" y="2297"/>
                    </a:cubicBezTo>
                    <a:cubicBezTo>
                      <a:pt x="7323" y="1868"/>
                      <a:pt x="7037" y="165"/>
                      <a:pt x="4989" y="11"/>
                    </a:cubicBezTo>
                    <a:cubicBezTo>
                      <a:pt x="4886" y="3"/>
                      <a:pt x="4785" y="0"/>
                      <a:pt x="4687" y="0"/>
                    </a:cubicBezTo>
                    <a:close/>
                  </a:path>
                </a:pathLst>
              </a:custGeom>
              <a:solidFill>
                <a:srgbClr val="EF6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36;p27">
                <a:extLst>
                  <a:ext uri="{FF2B5EF4-FFF2-40B4-BE49-F238E27FC236}">
                    <a16:creationId xmlns:a16="http://schemas.microsoft.com/office/drawing/2014/main" id="{5D7EC567-F25B-11D9-BBFB-CCEF2B5E940A}"/>
                  </a:ext>
                </a:extLst>
              </p:cNvPr>
              <p:cNvSpPr/>
              <p:nvPr/>
            </p:nvSpPr>
            <p:spPr>
              <a:xfrm>
                <a:off x="5543726" y="3469457"/>
                <a:ext cx="333967" cy="1367160"/>
              </a:xfrm>
              <a:custGeom>
                <a:avLst/>
                <a:gdLst/>
                <a:ahLst/>
                <a:cxnLst/>
                <a:rect l="l" t="t" r="r" b="b"/>
                <a:pathLst>
                  <a:path w="18111" h="74141" extrusionOk="0">
                    <a:moveTo>
                      <a:pt x="5227" y="0"/>
                    </a:moveTo>
                    <a:cubicBezTo>
                      <a:pt x="4716" y="3143"/>
                      <a:pt x="1" y="73926"/>
                      <a:pt x="1" y="73926"/>
                    </a:cubicBezTo>
                    <a:lnTo>
                      <a:pt x="1679" y="74140"/>
                    </a:lnTo>
                    <a:lnTo>
                      <a:pt x="17253" y="73700"/>
                    </a:lnTo>
                    <a:cubicBezTo>
                      <a:pt x="17467" y="66663"/>
                      <a:pt x="18110" y="775"/>
                      <a:pt x="18110" y="774"/>
                    </a:cubicBezTo>
                    <a:lnTo>
                      <a:pt x="18110" y="774"/>
                    </a:lnTo>
                    <a:cubicBezTo>
                      <a:pt x="17991" y="810"/>
                      <a:pt x="17860" y="834"/>
                      <a:pt x="17741" y="869"/>
                    </a:cubicBezTo>
                    <a:cubicBezTo>
                      <a:pt x="16569" y="1184"/>
                      <a:pt x="15263" y="1305"/>
                      <a:pt x="13950" y="1305"/>
                    </a:cubicBezTo>
                    <a:cubicBezTo>
                      <a:pt x="10302" y="1305"/>
                      <a:pt x="6596" y="372"/>
                      <a:pt x="5537" y="83"/>
                    </a:cubicBezTo>
                    <a:cubicBezTo>
                      <a:pt x="5335" y="24"/>
                      <a:pt x="5227" y="0"/>
                      <a:pt x="5227" y="0"/>
                    </a:cubicBezTo>
                    <a:close/>
                  </a:path>
                </a:pathLst>
              </a:custGeom>
              <a:solidFill>
                <a:srgbClr val="EAE6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37;p27">
                <a:extLst>
                  <a:ext uri="{FF2B5EF4-FFF2-40B4-BE49-F238E27FC236}">
                    <a16:creationId xmlns:a16="http://schemas.microsoft.com/office/drawing/2014/main" id="{B91E1783-2994-8E2C-03AD-C24183192BEF}"/>
                  </a:ext>
                </a:extLst>
              </p:cNvPr>
              <p:cNvSpPr/>
              <p:nvPr/>
            </p:nvSpPr>
            <p:spPr>
              <a:xfrm>
                <a:off x="5628697" y="3459795"/>
                <a:ext cx="252278" cy="107376"/>
              </a:xfrm>
              <a:custGeom>
                <a:avLst/>
                <a:gdLst/>
                <a:ahLst/>
                <a:cxnLst/>
                <a:rect l="l" t="t" r="r" b="b"/>
                <a:pathLst>
                  <a:path w="13681" h="5823" extrusionOk="0">
                    <a:moveTo>
                      <a:pt x="477" y="0"/>
                    </a:moveTo>
                    <a:cubicBezTo>
                      <a:pt x="405" y="560"/>
                      <a:pt x="238" y="2262"/>
                      <a:pt x="0" y="4775"/>
                    </a:cubicBezTo>
                    <a:lnTo>
                      <a:pt x="13645" y="5822"/>
                    </a:lnTo>
                    <a:cubicBezTo>
                      <a:pt x="13681" y="3417"/>
                      <a:pt x="13645" y="953"/>
                      <a:pt x="13645" y="953"/>
                    </a:cubicBezTo>
                    <a:cubicBezTo>
                      <a:pt x="13526" y="1000"/>
                      <a:pt x="13407" y="1036"/>
                      <a:pt x="13276" y="1084"/>
                    </a:cubicBezTo>
                    <a:cubicBezTo>
                      <a:pt x="12081" y="1470"/>
                      <a:pt x="10749" y="1619"/>
                      <a:pt x="9408" y="1619"/>
                    </a:cubicBezTo>
                    <a:cubicBezTo>
                      <a:pt x="5674" y="1619"/>
                      <a:pt x="1873" y="467"/>
                      <a:pt x="786" y="107"/>
                    </a:cubicBezTo>
                    <a:cubicBezTo>
                      <a:pt x="596" y="36"/>
                      <a:pt x="477" y="0"/>
                      <a:pt x="477" y="0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8;p27">
                <a:extLst>
                  <a:ext uri="{FF2B5EF4-FFF2-40B4-BE49-F238E27FC236}">
                    <a16:creationId xmlns:a16="http://schemas.microsoft.com/office/drawing/2014/main" id="{CF7530FA-3064-60FF-0813-6BC945A9F3A1}"/>
                  </a:ext>
                </a:extLst>
              </p:cNvPr>
              <p:cNvSpPr/>
              <p:nvPr/>
            </p:nvSpPr>
            <p:spPr>
              <a:xfrm>
                <a:off x="5781933" y="3010873"/>
                <a:ext cx="229670" cy="309091"/>
              </a:xfrm>
              <a:custGeom>
                <a:avLst/>
                <a:gdLst/>
                <a:ahLst/>
                <a:cxnLst/>
                <a:rect l="l" t="t" r="r" b="b"/>
                <a:pathLst>
                  <a:path w="12455" h="16762" extrusionOk="0">
                    <a:moveTo>
                      <a:pt x="179" y="10771"/>
                    </a:moveTo>
                    <a:cubicBezTo>
                      <a:pt x="175" y="10775"/>
                      <a:pt x="171" y="10779"/>
                      <a:pt x="168" y="10784"/>
                    </a:cubicBezTo>
                    <a:cubicBezTo>
                      <a:pt x="175" y="10777"/>
                      <a:pt x="177" y="10774"/>
                      <a:pt x="179" y="10771"/>
                    </a:cubicBezTo>
                    <a:close/>
                    <a:moveTo>
                      <a:pt x="6699" y="0"/>
                    </a:moveTo>
                    <a:cubicBezTo>
                      <a:pt x="5735" y="0"/>
                      <a:pt x="5062" y="519"/>
                      <a:pt x="4835" y="688"/>
                    </a:cubicBezTo>
                    <a:cubicBezTo>
                      <a:pt x="4787" y="735"/>
                      <a:pt x="4680" y="926"/>
                      <a:pt x="4549" y="1235"/>
                    </a:cubicBezTo>
                    <a:cubicBezTo>
                      <a:pt x="4085" y="2247"/>
                      <a:pt x="3204" y="4533"/>
                      <a:pt x="2180" y="6879"/>
                    </a:cubicBezTo>
                    <a:cubicBezTo>
                      <a:pt x="1715" y="7974"/>
                      <a:pt x="1203" y="9093"/>
                      <a:pt x="703" y="10093"/>
                    </a:cubicBezTo>
                    <a:cubicBezTo>
                      <a:pt x="620" y="10272"/>
                      <a:pt x="537" y="10427"/>
                      <a:pt x="465" y="10594"/>
                    </a:cubicBezTo>
                    <a:cubicBezTo>
                      <a:pt x="430" y="10570"/>
                      <a:pt x="382" y="10546"/>
                      <a:pt x="334" y="10534"/>
                    </a:cubicBezTo>
                    <a:cubicBezTo>
                      <a:pt x="287" y="10605"/>
                      <a:pt x="239" y="10689"/>
                      <a:pt x="180" y="10760"/>
                    </a:cubicBezTo>
                    <a:cubicBezTo>
                      <a:pt x="180" y="10765"/>
                      <a:pt x="180" y="10768"/>
                      <a:pt x="179" y="10771"/>
                    </a:cubicBezTo>
                    <a:lnTo>
                      <a:pt x="179" y="10771"/>
                    </a:lnTo>
                    <a:cubicBezTo>
                      <a:pt x="259" y="10673"/>
                      <a:pt x="296" y="10635"/>
                      <a:pt x="304" y="10635"/>
                    </a:cubicBezTo>
                    <a:cubicBezTo>
                      <a:pt x="323" y="10635"/>
                      <a:pt x="201" y="10821"/>
                      <a:pt x="96" y="10975"/>
                    </a:cubicBezTo>
                    <a:cubicBezTo>
                      <a:pt x="60" y="11070"/>
                      <a:pt x="25" y="11165"/>
                      <a:pt x="13" y="11236"/>
                    </a:cubicBezTo>
                    <a:cubicBezTo>
                      <a:pt x="13" y="11284"/>
                      <a:pt x="13" y="11332"/>
                      <a:pt x="13" y="11391"/>
                    </a:cubicBezTo>
                    <a:cubicBezTo>
                      <a:pt x="1" y="11725"/>
                      <a:pt x="13" y="12058"/>
                      <a:pt x="1" y="12391"/>
                    </a:cubicBezTo>
                    <a:cubicBezTo>
                      <a:pt x="1" y="12796"/>
                      <a:pt x="430" y="13534"/>
                      <a:pt x="394" y="13927"/>
                    </a:cubicBezTo>
                    <a:cubicBezTo>
                      <a:pt x="652" y="14995"/>
                      <a:pt x="1558" y="15404"/>
                      <a:pt x="2337" y="15404"/>
                    </a:cubicBezTo>
                    <a:cubicBezTo>
                      <a:pt x="2348" y="15404"/>
                      <a:pt x="2359" y="15404"/>
                      <a:pt x="2370" y="15404"/>
                    </a:cubicBezTo>
                    <a:cubicBezTo>
                      <a:pt x="3537" y="15380"/>
                      <a:pt x="4525" y="13058"/>
                      <a:pt x="5811" y="10736"/>
                    </a:cubicBezTo>
                    <a:lnTo>
                      <a:pt x="5811" y="10736"/>
                    </a:lnTo>
                    <a:cubicBezTo>
                      <a:pt x="5478" y="11463"/>
                      <a:pt x="5133" y="12153"/>
                      <a:pt x="4811" y="12772"/>
                    </a:cubicBezTo>
                    <a:cubicBezTo>
                      <a:pt x="4359" y="13630"/>
                      <a:pt x="4168" y="14320"/>
                      <a:pt x="4144" y="14868"/>
                    </a:cubicBezTo>
                    <a:cubicBezTo>
                      <a:pt x="4097" y="16249"/>
                      <a:pt x="5144" y="16749"/>
                      <a:pt x="5978" y="16761"/>
                    </a:cubicBezTo>
                    <a:cubicBezTo>
                      <a:pt x="5981" y="16761"/>
                      <a:pt x="5985" y="16761"/>
                      <a:pt x="5988" y="16761"/>
                    </a:cubicBezTo>
                    <a:cubicBezTo>
                      <a:pt x="7165" y="16761"/>
                      <a:pt x="8636" y="14671"/>
                      <a:pt x="9788" y="12487"/>
                    </a:cubicBezTo>
                    <a:cubicBezTo>
                      <a:pt x="9966" y="12165"/>
                      <a:pt x="10133" y="11832"/>
                      <a:pt x="10300" y="11510"/>
                    </a:cubicBezTo>
                    <a:cubicBezTo>
                      <a:pt x="11276" y="9665"/>
                      <a:pt x="12157" y="7927"/>
                      <a:pt x="12217" y="7522"/>
                    </a:cubicBezTo>
                    <a:cubicBezTo>
                      <a:pt x="12276" y="7057"/>
                      <a:pt x="12455" y="5855"/>
                      <a:pt x="10967" y="5152"/>
                    </a:cubicBezTo>
                    <a:cubicBezTo>
                      <a:pt x="10356" y="4862"/>
                      <a:pt x="9806" y="4777"/>
                      <a:pt x="9372" y="4777"/>
                    </a:cubicBezTo>
                    <a:cubicBezTo>
                      <a:pt x="9112" y="4777"/>
                      <a:pt x="8893" y="4807"/>
                      <a:pt x="8728" y="4843"/>
                    </a:cubicBezTo>
                    <a:cubicBezTo>
                      <a:pt x="9097" y="4021"/>
                      <a:pt x="9347" y="3438"/>
                      <a:pt x="9383" y="3271"/>
                    </a:cubicBezTo>
                    <a:cubicBezTo>
                      <a:pt x="9466" y="2855"/>
                      <a:pt x="9716" y="1152"/>
                      <a:pt x="8038" y="330"/>
                    </a:cubicBezTo>
                    <a:cubicBezTo>
                      <a:pt x="7549" y="89"/>
                      <a:pt x="7099" y="0"/>
                      <a:pt x="6699" y="0"/>
                    </a:cubicBezTo>
                    <a:close/>
                  </a:path>
                </a:pathLst>
              </a:custGeom>
              <a:solidFill>
                <a:srgbClr val="EF6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9;p27">
                <a:extLst>
                  <a:ext uri="{FF2B5EF4-FFF2-40B4-BE49-F238E27FC236}">
                    <a16:creationId xmlns:a16="http://schemas.microsoft.com/office/drawing/2014/main" id="{2C6B43FC-F3A4-5ADA-8CBC-F32960B2C9E0}"/>
                  </a:ext>
                </a:extLst>
              </p:cNvPr>
              <p:cNvSpPr/>
              <p:nvPr/>
            </p:nvSpPr>
            <p:spPr>
              <a:xfrm>
                <a:off x="5548557" y="3112201"/>
                <a:ext cx="257109" cy="286355"/>
              </a:xfrm>
              <a:custGeom>
                <a:avLst/>
                <a:gdLst/>
                <a:ahLst/>
                <a:cxnLst/>
                <a:rect l="l" t="t" r="r" b="b"/>
                <a:pathLst>
                  <a:path w="13943" h="15529" extrusionOk="0">
                    <a:moveTo>
                      <a:pt x="4502" y="0"/>
                    </a:moveTo>
                    <a:cubicBezTo>
                      <a:pt x="4251" y="0"/>
                      <a:pt x="4013" y="25"/>
                      <a:pt x="3751" y="50"/>
                    </a:cubicBezTo>
                    <a:cubicBezTo>
                      <a:pt x="2715" y="157"/>
                      <a:pt x="1608" y="396"/>
                      <a:pt x="703" y="3205"/>
                    </a:cubicBezTo>
                    <a:cubicBezTo>
                      <a:pt x="1" y="5384"/>
                      <a:pt x="894" y="8956"/>
                      <a:pt x="1977" y="11385"/>
                    </a:cubicBezTo>
                    <a:cubicBezTo>
                      <a:pt x="3191" y="14112"/>
                      <a:pt x="4823" y="15528"/>
                      <a:pt x="4823" y="15528"/>
                    </a:cubicBezTo>
                    <a:cubicBezTo>
                      <a:pt x="10168" y="9992"/>
                      <a:pt x="4692" y="5444"/>
                      <a:pt x="4692" y="5444"/>
                    </a:cubicBezTo>
                    <a:lnTo>
                      <a:pt x="4692" y="5444"/>
                    </a:lnTo>
                    <a:cubicBezTo>
                      <a:pt x="5668" y="5980"/>
                      <a:pt x="6394" y="6575"/>
                      <a:pt x="7644" y="7218"/>
                    </a:cubicBezTo>
                    <a:cubicBezTo>
                      <a:pt x="8406" y="7611"/>
                      <a:pt x="9204" y="7932"/>
                      <a:pt x="10014" y="8063"/>
                    </a:cubicBezTo>
                    <a:cubicBezTo>
                      <a:pt x="10323" y="8111"/>
                      <a:pt x="10698" y="8144"/>
                      <a:pt x="11097" y="8144"/>
                    </a:cubicBezTo>
                    <a:cubicBezTo>
                      <a:pt x="11496" y="8144"/>
                      <a:pt x="11919" y="8111"/>
                      <a:pt x="12324" y="8027"/>
                    </a:cubicBezTo>
                    <a:cubicBezTo>
                      <a:pt x="12324" y="8027"/>
                      <a:pt x="13478" y="7837"/>
                      <a:pt x="13705" y="6480"/>
                    </a:cubicBezTo>
                    <a:cubicBezTo>
                      <a:pt x="13943" y="5122"/>
                      <a:pt x="13586" y="5718"/>
                      <a:pt x="13490" y="5349"/>
                    </a:cubicBezTo>
                    <a:cubicBezTo>
                      <a:pt x="13359" y="5265"/>
                      <a:pt x="13240" y="5182"/>
                      <a:pt x="13121" y="5099"/>
                    </a:cubicBezTo>
                    <a:cubicBezTo>
                      <a:pt x="12871" y="4979"/>
                      <a:pt x="12597" y="4849"/>
                      <a:pt x="12335" y="4670"/>
                    </a:cubicBezTo>
                    <a:cubicBezTo>
                      <a:pt x="11526" y="4134"/>
                      <a:pt x="9883" y="2801"/>
                      <a:pt x="8490" y="1789"/>
                    </a:cubicBezTo>
                    <a:cubicBezTo>
                      <a:pt x="7835" y="1300"/>
                      <a:pt x="7228" y="896"/>
                      <a:pt x="6787" y="681"/>
                    </a:cubicBezTo>
                    <a:cubicBezTo>
                      <a:pt x="6359" y="467"/>
                      <a:pt x="6001" y="312"/>
                      <a:pt x="5692" y="205"/>
                    </a:cubicBezTo>
                    <a:cubicBezTo>
                      <a:pt x="5211" y="47"/>
                      <a:pt x="4844" y="0"/>
                      <a:pt x="4502" y="0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40;p27">
              <a:extLst>
                <a:ext uri="{FF2B5EF4-FFF2-40B4-BE49-F238E27FC236}">
                  <a16:creationId xmlns:a16="http://schemas.microsoft.com/office/drawing/2014/main" id="{4C3211C1-5A47-C075-0435-82C56756841D}"/>
                </a:ext>
              </a:extLst>
            </p:cNvPr>
            <p:cNvGrpSpPr/>
            <p:nvPr/>
          </p:nvGrpSpPr>
          <p:grpSpPr>
            <a:xfrm>
              <a:off x="5783925" y="2104713"/>
              <a:ext cx="850988" cy="2739797"/>
              <a:chOff x="5783925" y="2104713"/>
              <a:chExt cx="850988" cy="2739797"/>
            </a:xfrm>
          </p:grpSpPr>
          <p:sp>
            <p:nvSpPr>
              <p:cNvPr id="18" name="Google Shape;241;p27">
                <a:extLst>
                  <a:ext uri="{FF2B5EF4-FFF2-40B4-BE49-F238E27FC236}">
                    <a16:creationId xmlns:a16="http://schemas.microsoft.com/office/drawing/2014/main" id="{34C8E455-2BB2-A7AF-28FB-7154A92E3675}"/>
                  </a:ext>
                </a:extLst>
              </p:cNvPr>
              <p:cNvSpPr/>
              <p:nvPr/>
            </p:nvSpPr>
            <p:spPr>
              <a:xfrm>
                <a:off x="5783925" y="2104713"/>
                <a:ext cx="850988" cy="2733656"/>
              </a:xfrm>
              <a:custGeom>
                <a:avLst/>
                <a:gdLst/>
                <a:ahLst/>
                <a:cxnLst/>
                <a:rect l="l" t="t" r="r" b="b"/>
                <a:pathLst>
                  <a:path w="46149" h="148246" extrusionOk="0">
                    <a:moveTo>
                      <a:pt x="23212" y="0"/>
                    </a:moveTo>
                    <a:cubicBezTo>
                      <a:pt x="21343" y="0"/>
                      <a:pt x="20717" y="1711"/>
                      <a:pt x="20693" y="3132"/>
                    </a:cubicBezTo>
                    <a:cubicBezTo>
                      <a:pt x="20657" y="4585"/>
                      <a:pt x="20622" y="6930"/>
                      <a:pt x="20467" y="8312"/>
                    </a:cubicBezTo>
                    <a:cubicBezTo>
                      <a:pt x="20300" y="9693"/>
                      <a:pt x="20157" y="13610"/>
                      <a:pt x="20169" y="15420"/>
                    </a:cubicBezTo>
                    <a:cubicBezTo>
                      <a:pt x="20193" y="17229"/>
                      <a:pt x="20824" y="22313"/>
                      <a:pt x="19491" y="22397"/>
                    </a:cubicBezTo>
                    <a:cubicBezTo>
                      <a:pt x="19481" y="22397"/>
                      <a:pt x="19470" y="22398"/>
                      <a:pt x="19460" y="22398"/>
                    </a:cubicBezTo>
                    <a:cubicBezTo>
                      <a:pt x="18123" y="22398"/>
                      <a:pt x="16654" y="16183"/>
                      <a:pt x="16204" y="14848"/>
                    </a:cubicBezTo>
                    <a:cubicBezTo>
                      <a:pt x="15752" y="13515"/>
                      <a:pt x="15038" y="10609"/>
                      <a:pt x="14585" y="9455"/>
                    </a:cubicBezTo>
                    <a:cubicBezTo>
                      <a:pt x="14152" y="8377"/>
                      <a:pt x="13491" y="3930"/>
                      <a:pt x="11228" y="3930"/>
                    </a:cubicBezTo>
                    <a:cubicBezTo>
                      <a:pt x="11065" y="3930"/>
                      <a:pt x="10895" y="3953"/>
                      <a:pt x="10716" y="4002"/>
                    </a:cubicBezTo>
                    <a:cubicBezTo>
                      <a:pt x="8049" y="4728"/>
                      <a:pt x="8835" y="7335"/>
                      <a:pt x="9227" y="8907"/>
                    </a:cubicBezTo>
                    <a:cubicBezTo>
                      <a:pt x="9608" y="10490"/>
                      <a:pt x="11109" y="16372"/>
                      <a:pt x="11597" y="18670"/>
                    </a:cubicBezTo>
                    <a:cubicBezTo>
                      <a:pt x="12097" y="20968"/>
                      <a:pt x="14228" y="28314"/>
                      <a:pt x="13264" y="30886"/>
                    </a:cubicBezTo>
                    <a:cubicBezTo>
                      <a:pt x="12822" y="32053"/>
                      <a:pt x="12488" y="32511"/>
                      <a:pt x="12144" y="32511"/>
                    </a:cubicBezTo>
                    <a:cubicBezTo>
                      <a:pt x="12043" y="32511"/>
                      <a:pt x="11941" y="32471"/>
                      <a:pt x="11835" y="32398"/>
                    </a:cubicBezTo>
                    <a:cubicBezTo>
                      <a:pt x="11823" y="32386"/>
                      <a:pt x="11799" y="32374"/>
                      <a:pt x="11787" y="32362"/>
                    </a:cubicBezTo>
                    <a:cubicBezTo>
                      <a:pt x="11775" y="32350"/>
                      <a:pt x="11763" y="32338"/>
                      <a:pt x="11752" y="32338"/>
                    </a:cubicBezTo>
                    <a:cubicBezTo>
                      <a:pt x="11728" y="32315"/>
                      <a:pt x="11716" y="32303"/>
                      <a:pt x="11692" y="32279"/>
                    </a:cubicBezTo>
                    <a:cubicBezTo>
                      <a:pt x="11680" y="32267"/>
                      <a:pt x="11668" y="32255"/>
                      <a:pt x="11644" y="32243"/>
                    </a:cubicBezTo>
                    <a:cubicBezTo>
                      <a:pt x="11632" y="32219"/>
                      <a:pt x="11609" y="32195"/>
                      <a:pt x="11585" y="32172"/>
                    </a:cubicBezTo>
                    <a:cubicBezTo>
                      <a:pt x="11573" y="32160"/>
                      <a:pt x="11561" y="32148"/>
                      <a:pt x="11549" y="32136"/>
                    </a:cubicBezTo>
                    <a:cubicBezTo>
                      <a:pt x="11537" y="32112"/>
                      <a:pt x="11513" y="32100"/>
                      <a:pt x="11502" y="32076"/>
                    </a:cubicBezTo>
                    <a:cubicBezTo>
                      <a:pt x="11263" y="31803"/>
                      <a:pt x="10990" y="31410"/>
                      <a:pt x="10668" y="30945"/>
                    </a:cubicBezTo>
                    <a:cubicBezTo>
                      <a:pt x="9501" y="29290"/>
                      <a:pt x="8239" y="26552"/>
                      <a:pt x="6251" y="25147"/>
                    </a:cubicBezTo>
                    <a:cubicBezTo>
                      <a:pt x="5441" y="24587"/>
                      <a:pt x="4060" y="23897"/>
                      <a:pt x="2846" y="23873"/>
                    </a:cubicBezTo>
                    <a:lnTo>
                      <a:pt x="2834" y="23873"/>
                    </a:lnTo>
                    <a:cubicBezTo>
                      <a:pt x="2750" y="23873"/>
                      <a:pt x="2667" y="23873"/>
                      <a:pt x="2596" y="23885"/>
                    </a:cubicBezTo>
                    <a:cubicBezTo>
                      <a:pt x="2131" y="23921"/>
                      <a:pt x="1703" y="24052"/>
                      <a:pt x="1345" y="24349"/>
                    </a:cubicBezTo>
                    <a:cubicBezTo>
                      <a:pt x="0" y="25468"/>
                      <a:pt x="1369" y="26040"/>
                      <a:pt x="2179" y="27445"/>
                    </a:cubicBezTo>
                    <a:cubicBezTo>
                      <a:pt x="3000" y="28850"/>
                      <a:pt x="4774" y="32922"/>
                      <a:pt x="5834" y="34279"/>
                    </a:cubicBezTo>
                    <a:cubicBezTo>
                      <a:pt x="6882" y="35624"/>
                      <a:pt x="7108" y="37875"/>
                      <a:pt x="7656" y="38958"/>
                    </a:cubicBezTo>
                    <a:cubicBezTo>
                      <a:pt x="7930" y="39482"/>
                      <a:pt x="8263" y="40030"/>
                      <a:pt x="8644" y="40577"/>
                    </a:cubicBezTo>
                    <a:cubicBezTo>
                      <a:pt x="8739" y="40708"/>
                      <a:pt x="8835" y="40851"/>
                      <a:pt x="8930" y="40982"/>
                    </a:cubicBezTo>
                    <a:cubicBezTo>
                      <a:pt x="10013" y="42482"/>
                      <a:pt x="11299" y="43935"/>
                      <a:pt x="11990" y="44899"/>
                    </a:cubicBezTo>
                    <a:cubicBezTo>
                      <a:pt x="11990" y="44911"/>
                      <a:pt x="12002" y="44923"/>
                      <a:pt x="12002" y="44923"/>
                    </a:cubicBezTo>
                    <a:cubicBezTo>
                      <a:pt x="13014" y="46328"/>
                      <a:pt x="15466" y="48495"/>
                      <a:pt x="15931" y="49459"/>
                    </a:cubicBezTo>
                    <a:cubicBezTo>
                      <a:pt x="16050" y="49733"/>
                      <a:pt x="16169" y="50174"/>
                      <a:pt x="16264" y="50472"/>
                    </a:cubicBezTo>
                    <a:cubicBezTo>
                      <a:pt x="16288" y="50626"/>
                      <a:pt x="16300" y="50531"/>
                      <a:pt x="16312" y="50591"/>
                    </a:cubicBezTo>
                    <a:cubicBezTo>
                      <a:pt x="16335" y="50650"/>
                      <a:pt x="16347" y="50662"/>
                      <a:pt x="16359" y="50722"/>
                    </a:cubicBezTo>
                    <a:cubicBezTo>
                      <a:pt x="16371" y="50793"/>
                      <a:pt x="16383" y="50841"/>
                      <a:pt x="16407" y="50912"/>
                    </a:cubicBezTo>
                    <a:cubicBezTo>
                      <a:pt x="16419" y="50972"/>
                      <a:pt x="16431" y="51019"/>
                      <a:pt x="16443" y="51091"/>
                    </a:cubicBezTo>
                    <a:cubicBezTo>
                      <a:pt x="16455" y="51162"/>
                      <a:pt x="16466" y="51234"/>
                      <a:pt x="16478" y="51305"/>
                    </a:cubicBezTo>
                    <a:cubicBezTo>
                      <a:pt x="16490" y="51376"/>
                      <a:pt x="16514" y="51436"/>
                      <a:pt x="16514" y="51507"/>
                    </a:cubicBezTo>
                    <a:cubicBezTo>
                      <a:pt x="16538" y="51579"/>
                      <a:pt x="16550" y="51662"/>
                      <a:pt x="16562" y="51745"/>
                    </a:cubicBezTo>
                    <a:cubicBezTo>
                      <a:pt x="16574" y="51817"/>
                      <a:pt x="16574" y="51888"/>
                      <a:pt x="16585" y="51960"/>
                    </a:cubicBezTo>
                    <a:cubicBezTo>
                      <a:pt x="16597" y="52043"/>
                      <a:pt x="16609" y="52126"/>
                      <a:pt x="16621" y="52210"/>
                    </a:cubicBezTo>
                    <a:cubicBezTo>
                      <a:pt x="16633" y="52281"/>
                      <a:pt x="16645" y="52365"/>
                      <a:pt x="16645" y="52448"/>
                    </a:cubicBezTo>
                    <a:cubicBezTo>
                      <a:pt x="16657" y="52531"/>
                      <a:pt x="16669" y="52615"/>
                      <a:pt x="16681" y="52710"/>
                    </a:cubicBezTo>
                    <a:cubicBezTo>
                      <a:pt x="16693" y="52793"/>
                      <a:pt x="16693" y="52877"/>
                      <a:pt x="16705" y="52960"/>
                    </a:cubicBezTo>
                    <a:cubicBezTo>
                      <a:pt x="16716" y="53043"/>
                      <a:pt x="16716" y="53139"/>
                      <a:pt x="16728" y="53234"/>
                    </a:cubicBezTo>
                    <a:cubicBezTo>
                      <a:pt x="16740" y="53317"/>
                      <a:pt x="16740" y="53412"/>
                      <a:pt x="16752" y="53496"/>
                    </a:cubicBezTo>
                    <a:cubicBezTo>
                      <a:pt x="16752" y="53591"/>
                      <a:pt x="16764" y="53698"/>
                      <a:pt x="16776" y="53793"/>
                    </a:cubicBezTo>
                    <a:cubicBezTo>
                      <a:pt x="16776" y="53889"/>
                      <a:pt x="16788" y="53984"/>
                      <a:pt x="16788" y="54067"/>
                    </a:cubicBezTo>
                    <a:cubicBezTo>
                      <a:pt x="16800" y="54174"/>
                      <a:pt x="16800" y="54282"/>
                      <a:pt x="16800" y="54377"/>
                    </a:cubicBezTo>
                    <a:cubicBezTo>
                      <a:pt x="16812" y="54472"/>
                      <a:pt x="16812" y="54579"/>
                      <a:pt x="16824" y="54674"/>
                    </a:cubicBezTo>
                    <a:cubicBezTo>
                      <a:pt x="16824" y="54782"/>
                      <a:pt x="16836" y="54889"/>
                      <a:pt x="16836" y="54996"/>
                    </a:cubicBezTo>
                    <a:cubicBezTo>
                      <a:pt x="16836" y="55103"/>
                      <a:pt x="16847" y="55198"/>
                      <a:pt x="16847" y="55305"/>
                    </a:cubicBezTo>
                    <a:cubicBezTo>
                      <a:pt x="16847" y="55413"/>
                      <a:pt x="16847" y="55532"/>
                      <a:pt x="16859" y="55651"/>
                    </a:cubicBezTo>
                    <a:cubicBezTo>
                      <a:pt x="16859" y="55746"/>
                      <a:pt x="16859" y="55853"/>
                      <a:pt x="16859" y="55960"/>
                    </a:cubicBezTo>
                    <a:cubicBezTo>
                      <a:pt x="16871" y="56079"/>
                      <a:pt x="16871" y="56198"/>
                      <a:pt x="16871" y="56317"/>
                    </a:cubicBezTo>
                    <a:cubicBezTo>
                      <a:pt x="16871" y="56437"/>
                      <a:pt x="16871" y="56544"/>
                      <a:pt x="16871" y="56651"/>
                    </a:cubicBezTo>
                    <a:cubicBezTo>
                      <a:pt x="16871" y="56782"/>
                      <a:pt x="16895" y="59175"/>
                      <a:pt x="16895" y="59318"/>
                    </a:cubicBezTo>
                    <a:cubicBezTo>
                      <a:pt x="16895" y="59449"/>
                      <a:pt x="16871" y="59580"/>
                      <a:pt x="16871" y="59711"/>
                    </a:cubicBezTo>
                    <a:cubicBezTo>
                      <a:pt x="16871" y="59854"/>
                      <a:pt x="16859" y="59996"/>
                      <a:pt x="16859" y="60139"/>
                    </a:cubicBezTo>
                    <a:cubicBezTo>
                      <a:pt x="16859" y="60270"/>
                      <a:pt x="16847" y="60401"/>
                      <a:pt x="16847" y="60532"/>
                    </a:cubicBezTo>
                    <a:cubicBezTo>
                      <a:pt x="16836" y="60687"/>
                      <a:pt x="16836" y="60842"/>
                      <a:pt x="16836" y="60997"/>
                    </a:cubicBezTo>
                    <a:cubicBezTo>
                      <a:pt x="16824" y="61128"/>
                      <a:pt x="16824" y="61259"/>
                      <a:pt x="16812" y="61390"/>
                    </a:cubicBezTo>
                    <a:cubicBezTo>
                      <a:pt x="16812" y="61556"/>
                      <a:pt x="16812" y="61711"/>
                      <a:pt x="16800" y="61878"/>
                    </a:cubicBezTo>
                    <a:cubicBezTo>
                      <a:pt x="16800" y="61997"/>
                      <a:pt x="16788" y="62128"/>
                      <a:pt x="16788" y="62247"/>
                    </a:cubicBezTo>
                    <a:cubicBezTo>
                      <a:pt x="16788" y="62425"/>
                      <a:pt x="16776" y="62604"/>
                      <a:pt x="16764" y="62783"/>
                    </a:cubicBezTo>
                    <a:cubicBezTo>
                      <a:pt x="16764" y="62890"/>
                      <a:pt x="16764" y="62985"/>
                      <a:pt x="16752" y="63080"/>
                    </a:cubicBezTo>
                    <a:cubicBezTo>
                      <a:pt x="16740" y="63533"/>
                      <a:pt x="16716" y="63985"/>
                      <a:pt x="16705" y="64449"/>
                    </a:cubicBezTo>
                    <a:cubicBezTo>
                      <a:pt x="16693" y="64521"/>
                      <a:pt x="16693" y="64592"/>
                      <a:pt x="16693" y="64664"/>
                    </a:cubicBezTo>
                    <a:cubicBezTo>
                      <a:pt x="16681" y="64866"/>
                      <a:pt x="16669" y="65069"/>
                      <a:pt x="16669" y="65271"/>
                    </a:cubicBezTo>
                    <a:cubicBezTo>
                      <a:pt x="16657" y="65402"/>
                      <a:pt x="16645" y="65533"/>
                      <a:pt x="16645" y="65664"/>
                    </a:cubicBezTo>
                    <a:cubicBezTo>
                      <a:pt x="16633" y="65854"/>
                      <a:pt x="16621" y="66045"/>
                      <a:pt x="16621" y="66235"/>
                    </a:cubicBezTo>
                    <a:cubicBezTo>
                      <a:pt x="16609" y="66390"/>
                      <a:pt x="16597" y="66545"/>
                      <a:pt x="16597" y="66688"/>
                    </a:cubicBezTo>
                    <a:cubicBezTo>
                      <a:pt x="16585" y="66890"/>
                      <a:pt x="16574" y="67093"/>
                      <a:pt x="16562" y="67295"/>
                    </a:cubicBezTo>
                    <a:cubicBezTo>
                      <a:pt x="16550" y="67450"/>
                      <a:pt x="16550" y="67593"/>
                      <a:pt x="16538" y="67747"/>
                    </a:cubicBezTo>
                    <a:cubicBezTo>
                      <a:pt x="16526" y="67938"/>
                      <a:pt x="16514" y="68140"/>
                      <a:pt x="16502" y="68343"/>
                    </a:cubicBezTo>
                    <a:cubicBezTo>
                      <a:pt x="16490" y="68509"/>
                      <a:pt x="16490" y="68676"/>
                      <a:pt x="16478" y="68843"/>
                    </a:cubicBezTo>
                    <a:cubicBezTo>
                      <a:pt x="16466" y="69033"/>
                      <a:pt x="16455" y="69248"/>
                      <a:pt x="16443" y="69450"/>
                    </a:cubicBezTo>
                    <a:cubicBezTo>
                      <a:pt x="16431" y="69617"/>
                      <a:pt x="16419" y="69783"/>
                      <a:pt x="16419" y="69950"/>
                    </a:cubicBezTo>
                    <a:cubicBezTo>
                      <a:pt x="16407" y="70153"/>
                      <a:pt x="16395" y="70367"/>
                      <a:pt x="16371" y="70569"/>
                    </a:cubicBezTo>
                    <a:cubicBezTo>
                      <a:pt x="16371" y="70748"/>
                      <a:pt x="16359" y="70926"/>
                      <a:pt x="16347" y="71105"/>
                    </a:cubicBezTo>
                    <a:cubicBezTo>
                      <a:pt x="16335" y="71307"/>
                      <a:pt x="16324" y="71510"/>
                      <a:pt x="16312" y="71712"/>
                    </a:cubicBezTo>
                    <a:cubicBezTo>
                      <a:pt x="16300" y="71903"/>
                      <a:pt x="16288" y="72093"/>
                      <a:pt x="16276" y="72284"/>
                    </a:cubicBezTo>
                    <a:cubicBezTo>
                      <a:pt x="16264" y="72486"/>
                      <a:pt x="16252" y="72700"/>
                      <a:pt x="16228" y="72915"/>
                    </a:cubicBezTo>
                    <a:cubicBezTo>
                      <a:pt x="16216" y="73105"/>
                      <a:pt x="16216" y="73284"/>
                      <a:pt x="16204" y="73474"/>
                    </a:cubicBezTo>
                    <a:cubicBezTo>
                      <a:pt x="16181" y="73701"/>
                      <a:pt x="16169" y="73927"/>
                      <a:pt x="16157" y="74153"/>
                    </a:cubicBezTo>
                    <a:cubicBezTo>
                      <a:pt x="16145" y="74332"/>
                      <a:pt x="16133" y="74510"/>
                      <a:pt x="16121" y="74689"/>
                    </a:cubicBezTo>
                    <a:cubicBezTo>
                      <a:pt x="16109" y="74927"/>
                      <a:pt x="16085" y="75165"/>
                      <a:pt x="16074" y="75403"/>
                    </a:cubicBezTo>
                    <a:cubicBezTo>
                      <a:pt x="16062" y="75582"/>
                      <a:pt x="16050" y="75772"/>
                      <a:pt x="16038" y="75951"/>
                    </a:cubicBezTo>
                    <a:cubicBezTo>
                      <a:pt x="16026" y="76189"/>
                      <a:pt x="16014" y="76427"/>
                      <a:pt x="15990" y="76677"/>
                    </a:cubicBezTo>
                    <a:cubicBezTo>
                      <a:pt x="15978" y="76868"/>
                      <a:pt x="15966" y="77070"/>
                      <a:pt x="15954" y="77272"/>
                    </a:cubicBezTo>
                    <a:cubicBezTo>
                      <a:pt x="15943" y="77499"/>
                      <a:pt x="15919" y="77725"/>
                      <a:pt x="15907" y="77951"/>
                    </a:cubicBezTo>
                    <a:cubicBezTo>
                      <a:pt x="15895" y="78177"/>
                      <a:pt x="15883" y="78392"/>
                      <a:pt x="15871" y="78618"/>
                    </a:cubicBezTo>
                    <a:cubicBezTo>
                      <a:pt x="15847" y="78844"/>
                      <a:pt x="15835" y="79082"/>
                      <a:pt x="15823" y="79320"/>
                    </a:cubicBezTo>
                    <a:cubicBezTo>
                      <a:pt x="15812" y="79511"/>
                      <a:pt x="15788" y="79713"/>
                      <a:pt x="15776" y="79916"/>
                    </a:cubicBezTo>
                    <a:cubicBezTo>
                      <a:pt x="15764" y="80178"/>
                      <a:pt x="15740" y="80451"/>
                      <a:pt x="15728" y="80725"/>
                    </a:cubicBezTo>
                    <a:cubicBezTo>
                      <a:pt x="15716" y="80880"/>
                      <a:pt x="15704" y="81035"/>
                      <a:pt x="15693" y="81190"/>
                    </a:cubicBezTo>
                    <a:cubicBezTo>
                      <a:pt x="15669" y="81523"/>
                      <a:pt x="15645" y="81856"/>
                      <a:pt x="15633" y="82190"/>
                    </a:cubicBezTo>
                    <a:cubicBezTo>
                      <a:pt x="15621" y="82214"/>
                      <a:pt x="15621" y="82249"/>
                      <a:pt x="15621" y="82273"/>
                    </a:cubicBezTo>
                    <a:cubicBezTo>
                      <a:pt x="15573" y="82928"/>
                      <a:pt x="15538" y="83595"/>
                      <a:pt x="15490" y="84261"/>
                    </a:cubicBezTo>
                    <a:cubicBezTo>
                      <a:pt x="15478" y="84476"/>
                      <a:pt x="15466" y="84678"/>
                      <a:pt x="15442" y="84881"/>
                    </a:cubicBezTo>
                    <a:cubicBezTo>
                      <a:pt x="15431" y="85071"/>
                      <a:pt x="15419" y="85250"/>
                      <a:pt x="15407" y="85428"/>
                    </a:cubicBezTo>
                    <a:cubicBezTo>
                      <a:pt x="15383" y="85750"/>
                      <a:pt x="15371" y="86071"/>
                      <a:pt x="15347" y="86393"/>
                    </a:cubicBezTo>
                    <a:cubicBezTo>
                      <a:pt x="15335" y="86607"/>
                      <a:pt x="15312" y="86809"/>
                      <a:pt x="15300" y="87024"/>
                    </a:cubicBezTo>
                    <a:cubicBezTo>
                      <a:pt x="15288" y="87309"/>
                      <a:pt x="15264" y="87595"/>
                      <a:pt x="15240" y="87893"/>
                    </a:cubicBezTo>
                    <a:cubicBezTo>
                      <a:pt x="15181" y="88905"/>
                      <a:pt x="15109" y="89953"/>
                      <a:pt x="15038" y="91012"/>
                    </a:cubicBezTo>
                    <a:cubicBezTo>
                      <a:pt x="15038" y="91036"/>
                      <a:pt x="15038" y="91060"/>
                      <a:pt x="15038" y="91096"/>
                    </a:cubicBezTo>
                    <a:cubicBezTo>
                      <a:pt x="15002" y="91584"/>
                      <a:pt x="14966" y="92084"/>
                      <a:pt x="14931" y="92584"/>
                    </a:cubicBezTo>
                    <a:cubicBezTo>
                      <a:pt x="14919" y="92798"/>
                      <a:pt x="14907" y="93012"/>
                      <a:pt x="14895" y="93227"/>
                    </a:cubicBezTo>
                    <a:cubicBezTo>
                      <a:pt x="14871" y="93548"/>
                      <a:pt x="14847" y="93882"/>
                      <a:pt x="14823" y="94215"/>
                    </a:cubicBezTo>
                    <a:cubicBezTo>
                      <a:pt x="14811" y="94441"/>
                      <a:pt x="14800" y="94667"/>
                      <a:pt x="14788" y="94906"/>
                    </a:cubicBezTo>
                    <a:cubicBezTo>
                      <a:pt x="14764" y="95227"/>
                      <a:pt x="14740" y="95548"/>
                      <a:pt x="14728" y="95870"/>
                    </a:cubicBezTo>
                    <a:cubicBezTo>
                      <a:pt x="14704" y="96120"/>
                      <a:pt x="14692" y="96370"/>
                      <a:pt x="14669" y="96620"/>
                    </a:cubicBezTo>
                    <a:cubicBezTo>
                      <a:pt x="14657" y="96930"/>
                      <a:pt x="14633" y="97239"/>
                      <a:pt x="14621" y="97549"/>
                    </a:cubicBezTo>
                    <a:cubicBezTo>
                      <a:pt x="14597" y="97811"/>
                      <a:pt x="14585" y="98085"/>
                      <a:pt x="14561" y="98346"/>
                    </a:cubicBezTo>
                    <a:cubicBezTo>
                      <a:pt x="14550" y="98644"/>
                      <a:pt x="14526" y="98954"/>
                      <a:pt x="14514" y="99263"/>
                    </a:cubicBezTo>
                    <a:cubicBezTo>
                      <a:pt x="14490" y="99537"/>
                      <a:pt x="14478" y="99811"/>
                      <a:pt x="14454" y="100085"/>
                    </a:cubicBezTo>
                    <a:cubicBezTo>
                      <a:pt x="14442" y="100394"/>
                      <a:pt x="14419" y="100704"/>
                      <a:pt x="14395" y="101013"/>
                    </a:cubicBezTo>
                    <a:cubicBezTo>
                      <a:pt x="14383" y="101287"/>
                      <a:pt x="14371" y="101561"/>
                      <a:pt x="14347" y="101835"/>
                    </a:cubicBezTo>
                    <a:cubicBezTo>
                      <a:pt x="14335" y="102156"/>
                      <a:pt x="14311" y="102466"/>
                      <a:pt x="14288" y="102787"/>
                    </a:cubicBezTo>
                    <a:cubicBezTo>
                      <a:pt x="14276" y="103073"/>
                      <a:pt x="14252" y="103359"/>
                      <a:pt x="14240" y="103645"/>
                    </a:cubicBezTo>
                    <a:cubicBezTo>
                      <a:pt x="14216" y="103954"/>
                      <a:pt x="14204" y="104264"/>
                      <a:pt x="14180" y="104585"/>
                    </a:cubicBezTo>
                    <a:cubicBezTo>
                      <a:pt x="14169" y="104871"/>
                      <a:pt x="14145" y="105169"/>
                      <a:pt x="14133" y="105454"/>
                    </a:cubicBezTo>
                    <a:cubicBezTo>
                      <a:pt x="14109" y="105776"/>
                      <a:pt x="14097" y="106097"/>
                      <a:pt x="14073" y="106431"/>
                    </a:cubicBezTo>
                    <a:cubicBezTo>
                      <a:pt x="14061" y="106717"/>
                      <a:pt x="14038" y="107002"/>
                      <a:pt x="14026" y="107300"/>
                    </a:cubicBezTo>
                    <a:cubicBezTo>
                      <a:pt x="14002" y="107621"/>
                      <a:pt x="13990" y="107955"/>
                      <a:pt x="13966" y="108276"/>
                    </a:cubicBezTo>
                    <a:cubicBezTo>
                      <a:pt x="13954" y="108586"/>
                      <a:pt x="13930" y="108883"/>
                      <a:pt x="13918" y="109193"/>
                    </a:cubicBezTo>
                    <a:cubicBezTo>
                      <a:pt x="13895" y="109514"/>
                      <a:pt x="13883" y="109836"/>
                      <a:pt x="13859" y="110157"/>
                    </a:cubicBezTo>
                    <a:cubicBezTo>
                      <a:pt x="13847" y="110467"/>
                      <a:pt x="13823" y="110777"/>
                      <a:pt x="13811" y="111098"/>
                    </a:cubicBezTo>
                    <a:cubicBezTo>
                      <a:pt x="13788" y="111431"/>
                      <a:pt x="13776" y="111765"/>
                      <a:pt x="13752" y="112098"/>
                    </a:cubicBezTo>
                    <a:cubicBezTo>
                      <a:pt x="13740" y="112408"/>
                      <a:pt x="13728" y="112705"/>
                      <a:pt x="13704" y="113015"/>
                    </a:cubicBezTo>
                    <a:cubicBezTo>
                      <a:pt x="13692" y="113360"/>
                      <a:pt x="13668" y="113705"/>
                      <a:pt x="13657" y="114051"/>
                    </a:cubicBezTo>
                    <a:cubicBezTo>
                      <a:pt x="13633" y="114360"/>
                      <a:pt x="13621" y="114670"/>
                      <a:pt x="13597" y="114979"/>
                    </a:cubicBezTo>
                    <a:cubicBezTo>
                      <a:pt x="13585" y="115337"/>
                      <a:pt x="13561" y="115682"/>
                      <a:pt x="13549" y="116039"/>
                    </a:cubicBezTo>
                    <a:cubicBezTo>
                      <a:pt x="13526" y="116349"/>
                      <a:pt x="13514" y="116658"/>
                      <a:pt x="13502" y="116980"/>
                    </a:cubicBezTo>
                    <a:cubicBezTo>
                      <a:pt x="13478" y="117325"/>
                      <a:pt x="13466" y="117682"/>
                      <a:pt x="13442" y="118027"/>
                    </a:cubicBezTo>
                    <a:cubicBezTo>
                      <a:pt x="13430" y="118349"/>
                      <a:pt x="13418" y="118682"/>
                      <a:pt x="13395" y="119004"/>
                    </a:cubicBezTo>
                    <a:cubicBezTo>
                      <a:pt x="13383" y="119361"/>
                      <a:pt x="13359" y="119718"/>
                      <a:pt x="13347" y="120075"/>
                    </a:cubicBezTo>
                    <a:cubicBezTo>
                      <a:pt x="13335" y="120397"/>
                      <a:pt x="13311" y="120718"/>
                      <a:pt x="13299" y="121040"/>
                    </a:cubicBezTo>
                    <a:cubicBezTo>
                      <a:pt x="13276" y="121433"/>
                      <a:pt x="13264" y="121814"/>
                      <a:pt x="13240" y="122207"/>
                    </a:cubicBezTo>
                    <a:cubicBezTo>
                      <a:pt x="13228" y="122504"/>
                      <a:pt x="13216" y="122814"/>
                      <a:pt x="13204" y="123111"/>
                    </a:cubicBezTo>
                    <a:cubicBezTo>
                      <a:pt x="13180" y="123528"/>
                      <a:pt x="13156" y="123957"/>
                      <a:pt x="13145" y="124373"/>
                    </a:cubicBezTo>
                    <a:cubicBezTo>
                      <a:pt x="13133" y="124659"/>
                      <a:pt x="13121" y="124945"/>
                      <a:pt x="13109" y="125219"/>
                    </a:cubicBezTo>
                    <a:cubicBezTo>
                      <a:pt x="13085" y="125671"/>
                      <a:pt x="13061" y="126124"/>
                      <a:pt x="13049" y="126576"/>
                    </a:cubicBezTo>
                    <a:cubicBezTo>
                      <a:pt x="13037" y="126838"/>
                      <a:pt x="13026" y="127100"/>
                      <a:pt x="13014" y="127362"/>
                    </a:cubicBezTo>
                    <a:cubicBezTo>
                      <a:pt x="12978" y="128076"/>
                      <a:pt x="12942" y="147519"/>
                      <a:pt x="12918" y="148245"/>
                    </a:cubicBezTo>
                    <a:lnTo>
                      <a:pt x="35516" y="147781"/>
                    </a:lnTo>
                    <a:cubicBezTo>
                      <a:pt x="34838" y="125064"/>
                      <a:pt x="34207" y="96144"/>
                      <a:pt x="33492" y="80392"/>
                    </a:cubicBezTo>
                    <a:cubicBezTo>
                      <a:pt x="32992" y="69200"/>
                      <a:pt x="31790" y="52007"/>
                      <a:pt x="31790" y="51912"/>
                    </a:cubicBezTo>
                    <a:cubicBezTo>
                      <a:pt x="31790" y="50888"/>
                      <a:pt x="32397" y="49043"/>
                      <a:pt x="32933" y="47721"/>
                    </a:cubicBezTo>
                    <a:cubicBezTo>
                      <a:pt x="33504" y="46281"/>
                      <a:pt x="35040" y="42340"/>
                      <a:pt x="35362" y="40661"/>
                    </a:cubicBezTo>
                    <a:cubicBezTo>
                      <a:pt x="35671" y="38970"/>
                      <a:pt x="36493" y="35493"/>
                      <a:pt x="36814" y="34231"/>
                    </a:cubicBezTo>
                    <a:cubicBezTo>
                      <a:pt x="37290" y="32338"/>
                      <a:pt x="37564" y="30219"/>
                      <a:pt x="37564" y="30219"/>
                    </a:cubicBezTo>
                    <a:cubicBezTo>
                      <a:pt x="37564" y="30219"/>
                      <a:pt x="40136" y="25992"/>
                      <a:pt x="41124" y="24564"/>
                    </a:cubicBezTo>
                    <a:cubicBezTo>
                      <a:pt x="42124" y="23147"/>
                      <a:pt x="44744" y="19337"/>
                      <a:pt x="45446" y="17610"/>
                    </a:cubicBezTo>
                    <a:cubicBezTo>
                      <a:pt x="46149" y="15872"/>
                      <a:pt x="45696" y="14658"/>
                      <a:pt x="44910" y="14288"/>
                    </a:cubicBezTo>
                    <a:cubicBezTo>
                      <a:pt x="44685" y="14178"/>
                      <a:pt x="44403" y="14101"/>
                      <a:pt x="44084" y="14101"/>
                    </a:cubicBezTo>
                    <a:cubicBezTo>
                      <a:pt x="43308" y="14101"/>
                      <a:pt x="42311" y="14555"/>
                      <a:pt x="41374" y="16074"/>
                    </a:cubicBezTo>
                    <a:cubicBezTo>
                      <a:pt x="40065" y="18218"/>
                      <a:pt x="37386" y="21956"/>
                      <a:pt x="36338" y="23254"/>
                    </a:cubicBezTo>
                    <a:cubicBezTo>
                      <a:pt x="35372" y="24447"/>
                      <a:pt x="34308" y="26076"/>
                      <a:pt x="33631" y="26076"/>
                    </a:cubicBezTo>
                    <a:cubicBezTo>
                      <a:pt x="33565" y="26076"/>
                      <a:pt x="33503" y="26061"/>
                      <a:pt x="33445" y="26028"/>
                    </a:cubicBezTo>
                    <a:cubicBezTo>
                      <a:pt x="32790" y="25647"/>
                      <a:pt x="33076" y="23361"/>
                      <a:pt x="33659" y="21694"/>
                    </a:cubicBezTo>
                    <a:cubicBezTo>
                      <a:pt x="34242" y="20015"/>
                      <a:pt x="35433" y="16003"/>
                      <a:pt x="35790" y="14086"/>
                    </a:cubicBezTo>
                    <a:cubicBezTo>
                      <a:pt x="36159" y="12157"/>
                      <a:pt x="37636" y="7669"/>
                      <a:pt x="37791" y="6704"/>
                    </a:cubicBezTo>
                    <a:cubicBezTo>
                      <a:pt x="37933" y="5752"/>
                      <a:pt x="37410" y="4716"/>
                      <a:pt x="36278" y="4263"/>
                    </a:cubicBezTo>
                    <a:cubicBezTo>
                      <a:pt x="36027" y="4167"/>
                      <a:pt x="35774" y="4113"/>
                      <a:pt x="35523" y="4113"/>
                    </a:cubicBezTo>
                    <a:cubicBezTo>
                      <a:pt x="34633" y="4113"/>
                      <a:pt x="33768" y="4789"/>
                      <a:pt x="33099" y="6609"/>
                    </a:cubicBezTo>
                    <a:cubicBezTo>
                      <a:pt x="32254" y="8943"/>
                      <a:pt x="31516" y="12062"/>
                      <a:pt x="31135" y="13431"/>
                    </a:cubicBezTo>
                    <a:cubicBezTo>
                      <a:pt x="30742" y="14812"/>
                      <a:pt x="28087" y="21873"/>
                      <a:pt x="27527" y="22825"/>
                    </a:cubicBezTo>
                    <a:cubicBezTo>
                      <a:pt x="27342" y="23144"/>
                      <a:pt x="27082" y="23291"/>
                      <a:pt x="26824" y="23291"/>
                    </a:cubicBezTo>
                    <a:cubicBezTo>
                      <a:pt x="26320" y="23291"/>
                      <a:pt x="25821" y="22734"/>
                      <a:pt x="25884" y="21813"/>
                    </a:cubicBezTo>
                    <a:cubicBezTo>
                      <a:pt x="25968" y="20432"/>
                      <a:pt x="25884" y="15967"/>
                      <a:pt x="25753" y="14038"/>
                    </a:cubicBezTo>
                    <a:cubicBezTo>
                      <a:pt x="25610" y="12110"/>
                      <a:pt x="25444" y="8669"/>
                      <a:pt x="25420" y="7395"/>
                    </a:cubicBezTo>
                    <a:cubicBezTo>
                      <a:pt x="25384" y="6133"/>
                      <a:pt x="25432" y="3180"/>
                      <a:pt x="25396" y="2394"/>
                    </a:cubicBezTo>
                    <a:cubicBezTo>
                      <a:pt x="25360" y="1608"/>
                      <a:pt x="25218" y="37"/>
                      <a:pt x="23289" y="1"/>
                    </a:cubicBezTo>
                    <a:cubicBezTo>
                      <a:pt x="23263" y="0"/>
                      <a:pt x="23237" y="0"/>
                      <a:pt x="232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2;p27">
                <a:extLst>
                  <a:ext uri="{FF2B5EF4-FFF2-40B4-BE49-F238E27FC236}">
                    <a16:creationId xmlns:a16="http://schemas.microsoft.com/office/drawing/2014/main" id="{081F0035-18AB-1929-FF84-67910C3A2946}"/>
                  </a:ext>
                </a:extLst>
              </p:cNvPr>
              <p:cNvSpPr/>
              <p:nvPr/>
            </p:nvSpPr>
            <p:spPr>
              <a:xfrm>
                <a:off x="5992500" y="3260440"/>
                <a:ext cx="469187" cy="1584070"/>
              </a:xfrm>
              <a:custGeom>
                <a:avLst/>
                <a:gdLst/>
                <a:ahLst/>
                <a:cxnLst/>
                <a:rect l="l" t="t" r="r" b="b"/>
                <a:pathLst>
                  <a:path w="25444" h="85904" extrusionOk="0">
                    <a:moveTo>
                      <a:pt x="4596" y="0"/>
                    </a:moveTo>
                    <a:cubicBezTo>
                      <a:pt x="4596" y="0"/>
                      <a:pt x="441" y="77427"/>
                      <a:pt x="0" y="85904"/>
                    </a:cubicBezTo>
                    <a:lnTo>
                      <a:pt x="25444" y="85594"/>
                    </a:lnTo>
                    <a:cubicBezTo>
                      <a:pt x="25444" y="85594"/>
                      <a:pt x="23062" y="11180"/>
                      <a:pt x="21836" y="881"/>
                    </a:cubicBezTo>
                    <a:cubicBezTo>
                      <a:pt x="21836" y="881"/>
                      <a:pt x="19658" y="959"/>
                      <a:pt x="16796" y="959"/>
                    </a:cubicBezTo>
                    <a:cubicBezTo>
                      <a:pt x="12650" y="959"/>
                      <a:pt x="7068" y="796"/>
                      <a:pt x="45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3;p27">
                <a:extLst>
                  <a:ext uri="{FF2B5EF4-FFF2-40B4-BE49-F238E27FC236}">
                    <a16:creationId xmlns:a16="http://schemas.microsoft.com/office/drawing/2014/main" id="{8EAA77AF-9829-61A4-02B1-7991610B5842}"/>
                  </a:ext>
                </a:extLst>
              </p:cNvPr>
              <p:cNvSpPr/>
              <p:nvPr/>
            </p:nvSpPr>
            <p:spPr>
              <a:xfrm>
                <a:off x="6074023" y="3244932"/>
                <a:ext cx="333358" cy="67822"/>
              </a:xfrm>
              <a:custGeom>
                <a:avLst/>
                <a:gdLst/>
                <a:ahLst/>
                <a:cxnLst/>
                <a:rect l="l" t="t" r="r" b="b"/>
                <a:pathLst>
                  <a:path w="18078" h="3678" extrusionOk="0">
                    <a:moveTo>
                      <a:pt x="776" y="1"/>
                    </a:moveTo>
                    <a:cubicBezTo>
                      <a:pt x="6" y="1"/>
                      <a:pt x="0" y="1095"/>
                      <a:pt x="44" y="2615"/>
                    </a:cubicBezTo>
                    <a:cubicBezTo>
                      <a:pt x="44" y="2615"/>
                      <a:pt x="2342" y="3544"/>
                      <a:pt x="8390" y="3663"/>
                    </a:cubicBezTo>
                    <a:cubicBezTo>
                      <a:pt x="8830" y="3673"/>
                      <a:pt x="9255" y="3677"/>
                      <a:pt x="9664" y="3677"/>
                    </a:cubicBezTo>
                    <a:cubicBezTo>
                      <a:pt x="14876" y="3677"/>
                      <a:pt x="17629" y="2961"/>
                      <a:pt x="17629" y="2961"/>
                    </a:cubicBezTo>
                    <a:cubicBezTo>
                      <a:pt x="17629" y="2961"/>
                      <a:pt x="18077" y="274"/>
                      <a:pt x="17062" y="274"/>
                    </a:cubicBezTo>
                    <a:cubicBezTo>
                      <a:pt x="17030" y="274"/>
                      <a:pt x="16997" y="276"/>
                      <a:pt x="16963" y="282"/>
                    </a:cubicBezTo>
                    <a:cubicBezTo>
                      <a:pt x="16316" y="383"/>
                      <a:pt x="13300" y="922"/>
                      <a:pt x="9868" y="922"/>
                    </a:cubicBezTo>
                    <a:cubicBezTo>
                      <a:pt x="9258" y="922"/>
                      <a:pt x="8634" y="905"/>
                      <a:pt x="8009" y="865"/>
                    </a:cubicBezTo>
                    <a:cubicBezTo>
                      <a:pt x="4235" y="627"/>
                      <a:pt x="2044" y="270"/>
                      <a:pt x="1020" y="32"/>
                    </a:cubicBezTo>
                    <a:cubicBezTo>
                      <a:pt x="931" y="11"/>
                      <a:pt x="850" y="1"/>
                      <a:pt x="7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4;p27">
                <a:extLst>
                  <a:ext uri="{FF2B5EF4-FFF2-40B4-BE49-F238E27FC236}">
                    <a16:creationId xmlns:a16="http://schemas.microsoft.com/office/drawing/2014/main" id="{848DEDC4-D27E-BA80-E6E5-A169D6F3DD44}"/>
                  </a:ext>
                </a:extLst>
              </p:cNvPr>
              <p:cNvSpPr/>
              <p:nvPr/>
            </p:nvSpPr>
            <p:spPr>
              <a:xfrm>
                <a:off x="5783925" y="2104713"/>
                <a:ext cx="850988" cy="2733656"/>
              </a:xfrm>
              <a:custGeom>
                <a:avLst/>
                <a:gdLst/>
                <a:ahLst/>
                <a:cxnLst/>
                <a:rect l="l" t="t" r="r" b="b"/>
                <a:pathLst>
                  <a:path w="46149" h="148246" extrusionOk="0">
                    <a:moveTo>
                      <a:pt x="23212" y="0"/>
                    </a:moveTo>
                    <a:cubicBezTo>
                      <a:pt x="21343" y="0"/>
                      <a:pt x="20717" y="1711"/>
                      <a:pt x="20693" y="3132"/>
                    </a:cubicBezTo>
                    <a:cubicBezTo>
                      <a:pt x="20657" y="4585"/>
                      <a:pt x="20622" y="6930"/>
                      <a:pt x="20467" y="8312"/>
                    </a:cubicBezTo>
                    <a:cubicBezTo>
                      <a:pt x="20300" y="9693"/>
                      <a:pt x="20157" y="13610"/>
                      <a:pt x="20169" y="15420"/>
                    </a:cubicBezTo>
                    <a:cubicBezTo>
                      <a:pt x="20193" y="17229"/>
                      <a:pt x="20824" y="22313"/>
                      <a:pt x="19491" y="22397"/>
                    </a:cubicBezTo>
                    <a:cubicBezTo>
                      <a:pt x="19481" y="22397"/>
                      <a:pt x="19470" y="22398"/>
                      <a:pt x="19460" y="22398"/>
                    </a:cubicBezTo>
                    <a:cubicBezTo>
                      <a:pt x="18123" y="22398"/>
                      <a:pt x="16654" y="16183"/>
                      <a:pt x="16204" y="14848"/>
                    </a:cubicBezTo>
                    <a:cubicBezTo>
                      <a:pt x="15752" y="13515"/>
                      <a:pt x="15038" y="10609"/>
                      <a:pt x="14585" y="9455"/>
                    </a:cubicBezTo>
                    <a:cubicBezTo>
                      <a:pt x="14152" y="8377"/>
                      <a:pt x="13491" y="3930"/>
                      <a:pt x="11228" y="3930"/>
                    </a:cubicBezTo>
                    <a:cubicBezTo>
                      <a:pt x="11065" y="3930"/>
                      <a:pt x="10895" y="3953"/>
                      <a:pt x="10716" y="4002"/>
                    </a:cubicBezTo>
                    <a:cubicBezTo>
                      <a:pt x="8049" y="4728"/>
                      <a:pt x="8835" y="7335"/>
                      <a:pt x="9227" y="8907"/>
                    </a:cubicBezTo>
                    <a:cubicBezTo>
                      <a:pt x="9608" y="10490"/>
                      <a:pt x="11109" y="16372"/>
                      <a:pt x="11597" y="18670"/>
                    </a:cubicBezTo>
                    <a:cubicBezTo>
                      <a:pt x="12097" y="20968"/>
                      <a:pt x="14228" y="28314"/>
                      <a:pt x="13264" y="30886"/>
                    </a:cubicBezTo>
                    <a:cubicBezTo>
                      <a:pt x="12822" y="32053"/>
                      <a:pt x="12488" y="32511"/>
                      <a:pt x="12144" y="32511"/>
                    </a:cubicBezTo>
                    <a:cubicBezTo>
                      <a:pt x="12043" y="32511"/>
                      <a:pt x="11941" y="32471"/>
                      <a:pt x="11835" y="32398"/>
                    </a:cubicBezTo>
                    <a:cubicBezTo>
                      <a:pt x="11823" y="32386"/>
                      <a:pt x="11799" y="32374"/>
                      <a:pt x="11787" y="32362"/>
                    </a:cubicBezTo>
                    <a:cubicBezTo>
                      <a:pt x="11775" y="32350"/>
                      <a:pt x="11763" y="32338"/>
                      <a:pt x="11752" y="32338"/>
                    </a:cubicBezTo>
                    <a:cubicBezTo>
                      <a:pt x="11728" y="32315"/>
                      <a:pt x="11716" y="32303"/>
                      <a:pt x="11692" y="32279"/>
                    </a:cubicBezTo>
                    <a:cubicBezTo>
                      <a:pt x="11680" y="32267"/>
                      <a:pt x="11668" y="32255"/>
                      <a:pt x="11644" y="32243"/>
                    </a:cubicBezTo>
                    <a:cubicBezTo>
                      <a:pt x="11632" y="32219"/>
                      <a:pt x="11609" y="32195"/>
                      <a:pt x="11585" y="32172"/>
                    </a:cubicBezTo>
                    <a:cubicBezTo>
                      <a:pt x="11573" y="32160"/>
                      <a:pt x="11561" y="32148"/>
                      <a:pt x="11549" y="32136"/>
                    </a:cubicBezTo>
                    <a:cubicBezTo>
                      <a:pt x="11537" y="32112"/>
                      <a:pt x="11513" y="32100"/>
                      <a:pt x="11502" y="32076"/>
                    </a:cubicBezTo>
                    <a:cubicBezTo>
                      <a:pt x="11263" y="31803"/>
                      <a:pt x="10990" y="31410"/>
                      <a:pt x="10668" y="30945"/>
                    </a:cubicBezTo>
                    <a:cubicBezTo>
                      <a:pt x="9501" y="29290"/>
                      <a:pt x="8239" y="26552"/>
                      <a:pt x="6251" y="25147"/>
                    </a:cubicBezTo>
                    <a:cubicBezTo>
                      <a:pt x="5441" y="24587"/>
                      <a:pt x="4060" y="23897"/>
                      <a:pt x="2846" y="23873"/>
                    </a:cubicBezTo>
                    <a:lnTo>
                      <a:pt x="2834" y="23873"/>
                    </a:lnTo>
                    <a:cubicBezTo>
                      <a:pt x="2750" y="23873"/>
                      <a:pt x="2667" y="23873"/>
                      <a:pt x="2596" y="23885"/>
                    </a:cubicBezTo>
                    <a:cubicBezTo>
                      <a:pt x="2131" y="23921"/>
                      <a:pt x="1703" y="24052"/>
                      <a:pt x="1345" y="24349"/>
                    </a:cubicBezTo>
                    <a:cubicBezTo>
                      <a:pt x="0" y="25468"/>
                      <a:pt x="1369" y="26040"/>
                      <a:pt x="2179" y="27445"/>
                    </a:cubicBezTo>
                    <a:cubicBezTo>
                      <a:pt x="3000" y="28850"/>
                      <a:pt x="4774" y="32922"/>
                      <a:pt x="5834" y="34279"/>
                    </a:cubicBezTo>
                    <a:cubicBezTo>
                      <a:pt x="6882" y="35624"/>
                      <a:pt x="7108" y="37875"/>
                      <a:pt x="7656" y="38958"/>
                    </a:cubicBezTo>
                    <a:cubicBezTo>
                      <a:pt x="7930" y="39482"/>
                      <a:pt x="8263" y="40030"/>
                      <a:pt x="8644" y="40577"/>
                    </a:cubicBezTo>
                    <a:cubicBezTo>
                      <a:pt x="8739" y="40708"/>
                      <a:pt x="8835" y="40851"/>
                      <a:pt x="8930" y="40982"/>
                    </a:cubicBezTo>
                    <a:cubicBezTo>
                      <a:pt x="10013" y="42482"/>
                      <a:pt x="11299" y="43935"/>
                      <a:pt x="11990" y="44899"/>
                    </a:cubicBezTo>
                    <a:cubicBezTo>
                      <a:pt x="11990" y="44911"/>
                      <a:pt x="12002" y="44923"/>
                      <a:pt x="12002" y="44923"/>
                    </a:cubicBezTo>
                    <a:cubicBezTo>
                      <a:pt x="13014" y="46328"/>
                      <a:pt x="15466" y="48495"/>
                      <a:pt x="15931" y="49459"/>
                    </a:cubicBezTo>
                    <a:cubicBezTo>
                      <a:pt x="16050" y="49733"/>
                      <a:pt x="16169" y="50174"/>
                      <a:pt x="16264" y="50472"/>
                    </a:cubicBezTo>
                    <a:cubicBezTo>
                      <a:pt x="16288" y="50626"/>
                      <a:pt x="16300" y="50531"/>
                      <a:pt x="16312" y="50591"/>
                    </a:cubicBezTo>
                    <a:cubicBezTo>
                      <a:pt x="16335" y="50650"/>
                      <a:pt x="16347" y="50662"/>
                      <a:pt x="16359" y="50722"/>
                    </a:cubicBezTo>
                    <a:cubicBezTo>
                      <a:pt x="16371" y="50793"/>
                      <a:pt x="16383" y="50841"/>
                      <a:pt x="16407" y="50912"/>
                    </a:cubicBezTo>
                    <a:cubicBezTo>
                      <a:pt x="16419" y="50972"/>
                      <a:pt x="16431" y="51019"/>
                      <a:pt x="16443" y="51091"/>
                    </a:cubicBezTo>
                    <a:cubicBezTo>
                      <a:pt x="16455" y="51162"/>
                      <a:pt x="16466" y="51234"/>
                      <a:pt x="16478" y="51305"/>
                    </a:cubicBezTo>
                    <a:cubicBezTo>
                      <a:pt x="16490" y="51376"/>
                      <a:pt x="16514" y="51436"/>
                      <a:pt x="16514" y="51507"/>
                    </a:cubicBezTo>
                    <a:cubicBezTo>
                      <a:pt x="16538" y="51579"/>
                      <a:pt x="16550" y="51662"/>
                      <a:pt x="16562" y="51745"/>
                    </a:cubicBezTo>
                    <a:cubicBezTo>
                      <a:pt x="16574" y="51817"/>
                      <a:pt x="16574" y="51888"/>
                      <a:pt x="16585" y="51960"/>
                    </a:cubicBezTo>
                    <a:cubicBezTo>
                      <a:pt x="16597" y="52043"/>
                      <a:pt x="16609" y="52126"/>
                      <a:pt x="16621" y="52210"/>
                    </a:cubicBezTo>
                    <a:cubicBezTo>
                      <a:pt x="16633" y="52281"/>
                      <a:pt x="16645" y="52365"/>
                      <a:pt x="16645" y="52448"/>
                    </a:cubicBezTo>
                    <a:cubicBezTo>
                      <a:pt x="16657" y="52531"/>
                      <a:pt x="16669" y="52615"/>
                      <a:pt x="16681" y="52710"/>
                    </a:cubicBezTo>
                    <a:cubicBezTo>
                      <a:pt x="16693" y="52793"/>
                      <a:pt x="16693" y="52877"/>
                      <a:pt x="16705" y="52960"/>
                    </a:cubicBezTo>
                    <a:cubicBezTo>
                      <a:pt x="16716" y="53043"/>
                      <a:pt x="16716" y="53139"/>
                      <a:pt x="16728" y="53234"/>
                    </a:cubicBezTo>
                    <a:cubicBezTo>
                      <a:pt x="16740" y="53317"/>
                      <a:pt x="16740" y="53412"/>
                      <a:pt x="16752" y="53496"/>
                    </a:cubicBezTo>
                    <a:cubicBezTo>
                      <a:pt x="16752" y="53591"/>
                      <a:pt x="16764" y="53698"/>
                      <a:pt x="16776" y="53793"/>
                    </a:cubicBezTo>
                    <a:cubicBezTo>
                      <a:pt x="16776" y="53889"/>
                      <a:pt x="16788" y="53984"/>
                      <a:pt x="16788" y="54067"/>
                    </a:cubicBezTo>
                    <a:cubicBezTo>
                      <a:pt x="16800" y="54174"/>
                      <a:pt x="16800" y="54282"/>
                      <a:pt x="16800" y="54377"/>
                    </a:cubicBezTo>
                    <a:cubicBezTo>
                      <a:pt x="16812" y="54472"/>
                      <a:pt x="16812" y="54579"/>
                      <a:pt x="16824" y="54674"/>
                    </a:cubicBezTo>
                    <a:cubicBezTo>
                      <a:pt x="16824" y="54782"/>
                      <a:pt x="16836" y="54889"/>
                      <a:pt x="16836" y="54996"/>
                    </a:cubicBezTo>
                    <a:cubicBezTo>
                      <a:pt x="16836" y="55103"/>
                      <a:pt x="16847" y="55198"/>
                      <a:pt x="16847" y="55305"/>
                    </a:cubicBezTo>
                    <a:cubicBezTo>
                      <a:pt x="16847" y="55413"/>
                      <a:pt x="16847" y="55532"/>
                      <a:pt x="16859" y="55651"/>
                    </a:cubicBezTo>
                    <a:cubicBezTo>
                      <a:pt x="16859" y="55746"/>
                      <a:pt x="16859" y="55853"/>
                      <a:pt x="16859" y="55960"/>
                    </a:cubicBezTo>
                    <a:cubicBezTo>
                      <a:pt x="16871" y="56079"/>
                      <a:pt x="16871" y="56198"/>
                      <a:pt x="16871" y="56317"/>
                    </a:cubicBezTo>
                    <a:cubicBezTo>
                      <a:pt x="16871" y="56437"/>
                      <a:pt x="16871" y="56544"/>
                      <a:pt x="16871" y="56651"/>
                    </a:cubicBezTo>
                    <a:cubicBezTo>
                      <a:pt x="16871" y="56782"/>
                      <a:pt x="16895" y="59175"/>
                      <a:pt x="16895" y="59318"/>
                    </a:cubicBezTo>
                    <a:cubicBezTo>
                      <a:pt x="16895" y="59449"/>
                      <a:pt x="16871" y="59580"/>
                      <a:pt x="16871" y="59711"/>
                    </a:cubicBezTo>
                    <a:cubicBezTo>
                      <a:pt x="16871" y="59854"/>
                      <a:pt x="16859" y="59996"/>
                      <a:pt x="16859" y="60139"/>
                    </a:cubicBezTo>
                    <a:cubicBezTo>
                      <a:pt x="16859" y="60270"/>
                      <a:pt x="16847" y="60401"/>
                      <a:pt x="16847" y="60532"/>
                    </a:cubicBezTo>
                    <a:cubicBezTo>
                      <a:pt x="16836" y="60687"/>
                      <a:pt x="16836" y="60842"/>
                      <a:pt x="16836" y="60997"/>
                    </a:cubicBezTo>
                    <a:cubicBezTo>
                      <a:pt x="16824" y="61128"/>
                      <a:pt x="16824" y="61259"/>
                      <a:pt x="16812" y="61390"/>
                    </a:cubicBezTo>
                    <a:cubicBezTo>
                      <a:pt x="16812" y="61556"/>
                      <a:pt x="16812" y="61711"/>
                      <a:pt x="16800" y="61878"/>
                    </a:cubicBezTo>
                    <a:cubicBezTo>
                      <a:pt x="16800" y="61997"/>
                      <a:pt x="16788" y="62128"/>
                      <a:pt x="16788" y="62247"/>
                    </a:cubicBezTo>
                    <a:cubicBezTo>
                      <a:pt x="16788" y="62425"/>
                      <a:pt x="16776" y="62604"/>
                      <a:pt x="16764" y="62783"/>
                    </a:cubicBezTo>
                    <a:cubicBezTo>
                      <a:pt x="16764" y="62890"/>
                      <a:pt x="16764" y="62985"/>
                      <a:pt x="16752" y="63080"/>
                    </a:cubicBezTo>
                    <a:cubicBezTo>
                      <a:pt x="16740" y="63533"/>
                      <a:pt x="16716" y="63985"/>
                      <a:pt x="16705" y="64449"/>
                    </a:cubicBezTo>
                    <a:cubicBezTo>
                      <a:pt x="16693" y="64521"/>
                      <a:pt x="16693" y="64592"/>
                      <a:pt x="16693" y="64664"/>
                    </a:cubicBezTo>
                    <a:cubicBezTo>
                      <a:pt x="16681" y="64866"/>
                      <a:pt x="16669" y="65069"/>
                      <a:pt x="16669" y="65271"/>
                    </a:cubicBezTo>
                    <a:cubicBezTo>
                      <a:pt x="16657" y="65402"/>
                      <a:pt x="16645" y="65533"/>
                      <a:pt x="16645" y="65664"/>
                    </a:cubicBezTo>
                    <a:cubicBezTo>
                      <a:pt x="16633" y="65854"/>
                      <a:pt x="16621" y="66045"/>
                      <a:pt x="16621" y="66235"/>
                    </a:cubicBezTo>
                    <a:cubicBezTo>
                      <a:pt x="16609" y="66390"/>
                      <a:pt x="16597" y="66545"/>
                      <a:pt x="16597" y="66688"/>
                    </a:cubicBezTo>
                    <a:cubicBezTo>
                      <a:pt x="16585" y="66890"/>
                      <a:pt x="16574" y="67093"/>
                      <a:pt x="16562" y="67295"/>
                    </a:cubicBezTo>
                    <a:cubicBezTo>
                      <a:pt x="16550" y="67450"/>
                      <a:pt x="16550" y="67593"/>
                      <a:pt x="16538" y="67747"/>
                    </a:cubicBezTo>
                    <a:cubicBezTo>
                      <a:pt x="16526" y="67938"/>
                      <a:pt x="16514" y="68140"/>
                      <a:pt x="16502" y="68343"/>
                    </a:cubicBezTo>
                    <a:cubicBezTo>
                      <a:pt x="16490" y="68509"/>
                      <a:pt x="16490" y="68676"/>
                      <a:pt x="16478" y="68843"/>
                    </a:cubicBezTo>
                    <a:cubicBezTo>
                      <a:pt x="16466" y="69033"/>
                      <a:pt x="16455" y="69248"/>
                      <a:pt x="16443" y="69450"/>
                    </a:cubicBezTo>
                    <a:cubicBezTo>
                      <a:pt x="16431" y="69617"/>
                      <a:pt x="16419" y="69783"/>
                      <a:pt x="16419" y="69950"/>
                    </a:cubicBezTo>
                    <a:cubicBezTo>
                      <a:pt x="16407" y="70153"/>
                      <a:pt x="16395" y="70367"/>
                      <a:pt x="16371" y="70569"/>
                    </a:cubicBezTo>
                    <a:cubicBezTo>
                      <a:pt x="16371" y="70748"/>
                      <a:pt x="16359" y="70926"/>
                      <a:pt x="16347" y="71105"/>
                    </a:cubicBezTo>
                    <a:cubicBezTo>
                      <a:pt x="16335" y="71307"/>
                      <a:pt x="16324" y="71510"/>
                      <a:pt x="16312" y="71712"/>
                    </a:cubicBezTo>
                    <a:cubicBezTo>
                      <a:pt x="16300" y="71903"/>
                      <a:pt x="16288" y="72093"/>
                      <a:pt x="16276" y="72284"/>
                    </a:cubicBezTo>
                    <a:cubicBezTo>
                      <a:pt x="16264" y="72486"/>
                      <a:pt x="16252" y="72700"/>
                      <a:pt x="16228" y="72915"/>
                    </a:cubicBezTo>
                    <a:cubicBezTo>
                      <a:pt x="16216" y="73105"/>
                      <a:pt x="16216" y="73284"/>
                      <a:pt x="16204" y="73474"/>
                    </a:cubicBezTo>
                    <a:cubicBezTo>
                      <a:pt x="16181" y="73701"/>
                      <a:pt x="16169" y="73927"/>
                      <a:pt x="16157" y="74153"/>
                    </a:cubicBezTo>
                    <a:cubicBezTo>
                      <a:pt x="16145" y="74332"/>
                      <a:pt x="16133" y="74510"/>
                      <a:pt x="16121" y="74689"/>
                    </a:cubicBezTo>
                    <a:cubicBezTo>
                      <a:pt x="16109" y="74927"/>
                      <a:pt x="16085" y="75165"/>
                      <a:pt x="16074" y="75403"/>
                    </a:cubicBezTo>
                    <a:cubicBezTo>
                      <a:pt x="16062" y="75582"/>
                      <a:pt x="16050" y="75772"/>
                      <a:pt x="16038" y="75951"/>
                    </a:cubicBezTo>
                    <a:cubicBezTo>
                      <a:pt x="16026" y="76189"/>
                      <a:pt x="16014" y="76427"/>
                      <a:pt x="15990" y="76677"/>
                    </a:cubicBezTo>
                    <a:cubicBezTo>
                      <a:pt x="15978" y="76868"/>
                      <a:pt x="15966" y="77070"/>
                      <a:pt x="15954" y="77272"/>
                    </a:cubicBezTo>
                    <a:cubicBezTo>
                      <a:pt x="15943" y="77499"/>
                      <a:pt x="15919" y="77725"/>
                      <a:pt x="15907" y="77951"/>
                    </a:cubicBezTo>
                    <a:cubicBezTo>
                      <a:pt x="15895" y="78177"/>
                      <a:pt x="15883" y="78392"/>
                      <a:pt x="15871" y="78618"/>
                    </a:cubicBezTo>
                    <a:cubicBezTo>
                      <a:pt x="15847" y="78844"/>
                      <a:pt x="15835" y="79082"/>
                      <a:pt x="15823" y="79320"/>
                    </a:cubicBezTo>
                    <a:cubicBezTo>
                      <a:pt x="15812" y="79511"/>
                      <a:pt x="15788" y="79713"/>
                      <a:pt x="15776" y="79916"/>
                    </a:cubicBezTo>
                    <a:cubicBezTo>
                      <a:pt x="15764" y="80178"/>
                      <a:pt x="15740" y="80451"/>
                      <a:pt x="15728" y="80725"/>
                    </a:cubicBezTo>
                    <a:cubicBezTo>
                      <a:pt x="15716" y="80880"/>
                      <a:pt x="15704" y="81035"/>
                      <a:pt x="15693" y="81190"/>
                    </a:cubicBezTo>
                    <a:cubicBezTo>
                      <a:pt x="15669" y="81523"/>
                      <a:pt x="15645" y="81856"/>
                      <a:pt x="15633" y="82190"/>
                    </a:cubicBezTo>
                    <a:cubicBezTo>
                      <a:pt x="15621" y="82214"/>
                      <a:pt x="15621" y="82249"/>
                      <a:pt x="15621" y="82273"/>
                    </a:cubicBezTo>
                    <a:cubicBezTo>
                      <a:pt x="15573" y="82928"/>
                      <a:pt x="15538" y="83595"/>
                      <a:pt x="15490" y="84261"/>
                    </a:cubicBezTo>
                    <a:cubicBezTo>
                      <a:pt x="15478" y="84476"/>
                      <a:pt x="15466" y="84678"/>
                      <a:pt x="15442" y="84881"/>
                    </a:cubicBezTo>
                    <a:cubicBezTo>
                      <a:pt x="15431" y="85071"/>
                      <a:pt x="15419" y="85250"/>
                      <a:pt x="15407" y="85428"/>
                    </a:cubicBezTo>
                    <a:cubicBezTo>
                      <a:pt x="15383" y="85750"/>
                      <a:pt x="15371" y="86071"/>
                      <a:pt x="15347" y="86393"/>
                    </a:cubicBezTo>
                    <a:cubicBezTo>
                      <a:pt x="15335" y="86607"/>
                      <a:pt x="15312" y="86809"/>
                      <a:pt x="15300" y="87024"/>
                    </a:cubicBezTo>
                    <a:cubicBezTo>
                      <a:pt x="15288" y="87309"/>
                      <a:pt x="15264" y="87595"/>
                      <a:pt x="15240" y="87893"/>
                    </a:cubicBezTo>
                    <a:cubicBezTo>
                      <a:pt x="15181" y="88905"/>
                      <a:pt x="15109" y="89953"/>
                      <a:pt x="15038" y="91012"/>
                    </a:cubicBezTo>
                    <a:cubicBezTo>
                      <a:pt x="15038" y="91036"/>
                      <a:pt x="15038" y="91060"/>
                      <a:pt x="15038" y="91096"/>
                    </a:cubicBezTo>
                    <a:cubicBezTo>
                      <a:pt x="15002" y="91584"/>
                      <a:pt x="14966" y="92084"/>
                      <a:pt x="14931" y="92584"/>
                    </a:cubicBezTo>
                    <a:cubicBezTo>
                      <a:pt x="14919" y="92798"/>
                      <a:pt x="14907" y="93012"/>
                      <a:pt x="14895" y="93227"/>
                    </a:cubicBezTo>
                    <a:cubicBezTo>
                      <a:pt x="14871" y="93548"/>
                      <a:pt x="14847" y="93882"/>
                      <a:pt x="14823" y="94215"/>
                    </a:cubicBezTo>
                    <a:cubicBezTo>
                      <a:pt x="14811" y="94441"/>
                      <a:pt x="14800" y="94667"/>
                      <a:pt x="14788" y="94906"/>
                    </a:cubicBezTo>
                    <a:cubicBezTo>
                      <a:pt x="14764" y="95227"/>
                      <a:pt x="14740" y="95548"/>
                      <a:pt x="14728" y="95870"/>
                    </a:cubicBezTo>
                    <a:cubicBezTo>
                      <a:pt x="14704" y="96120"/>
                      <a:pt x="14692" y="96370"/>
                      <a:pt x="14669" y="96620"/>
                    </a:cubicBezTo>
                    <a:cubicBezTo>
                      <a:pt x="14657" y="96930"/>
                      <a:pt x="14633" y="97239"/>
                      <a:pt x="14621" y="97549"/>
                    </a:cubicBezTo>
                    <a:cubicBezTo>
                      <a:pt x="14597" y="97811"/>
                      <a:pt x="14585" y="98085"/>
                      <a:pt x="14561" y="98346"/>
                    </a:cubicBezTo>
                    <a:cubicBezTo>
                      <a:pt x="14550" y="98644"/>
                      <a:pt x="14526" y="98954"/>
                      <a:pt x="14514" y="99263"/>
                    </a:cubicBezTo>
                    <a:cubicBezTo>
                      <a:pt x="14490" y="99537"/>
                      <a:pt x="14478" y="99811"/>
                      <a:pt x="14454" y="100085"/>
                    </a:cubicBezTo>
                    <a:cubicBezTo>
                      <a:pt x="14442" y="100394"/>
                      <a:pt x="14419" y="100704"/>
                      <a:pt x="14395" y="101013"/>
                    </a:cubicBezTo>
                    <a:cubicBezTo>
                      <a:pt x="14383" y="101287"/>
                      <a:pt x="14371" y="101561"/>
                      <a:pt x="14347" y="101835"/>
                    </a:cubicBezTo>
                    <a:cubicBezTo>
                      <a:pt x="14335" y="102156"/>
                      <a:pt x="14311" y="102466"/>
                      <a:pt x="14288" y="102787"/>
                    </a:cubicBezTo>
                    <a:cubicBezTo>
                      <a:pt x="14276" y="103073"/>
                      <a:pt x="14252" y="103359"/>
                      <a:pt x="14240" y="103645"/>
                    </a:cubicBezTo>
                    <a:cubicBezTo>
                      <a:pt x="14216" y="103954"/>
                      <a:pt x="14204" y="104264"/>
                      <a:pt x="14180" y="104585"/>
                    </a:cubicBezTo>
                    <a:cubicBezTo>
                      <a:pt x="14169" y="104871"/>
                      <a:pt x="14145" y="105169"/>
                      <a:pt x="14133" y="105454"/>
                    </a:cubicBezTo>
                    <a:cubicBezTo>
                      <a:pt x="14109" y="105776"/>
                      <a:pt x="14097" y="106097"/>
                      <a:pt x="14073" y="106431"/>
                    </a:cubicBezTo>
                    <a:cubicBezTo>
                      <a:pt x="14061" y="106717"/>
                      <a:pt x="14038" y="107002"/>
                      <a:pt x="14026" y="107300"/>
                    </a:cubicBezTo>
                    <a:cubicBezTo>
                      <a:pt x="14002" y="107621"/>
                      <a:pt x="13990" y="107955"/>
                      <a:pt x="13966" y="108276"/>
                    </a:cubicBezTo>
                    <a:cubicBezTo>
                      <a:pt x="13954" y="108586"/>
                      <a:pt x="13930" y="108883"/>
                      <a:pt x="13918" y="109193"/>
                    </a:cubicBezTo>
                    <a:cubicBezTo>
                      <a:pt x="13895" y="109514"/>
                      <a:pt x="13883" y="109836"/>
                      <a:pt x="13859" y="110157"/>
                    </a:cubicBezTo>
                    <a:cubicBezTo>
                      <a:pt x="13847" y="110467"/>
                      <a:pt x="13823" y="110777"/>
                      <a:pt x="13811" y="111098"/>
                    </a:cubicBezTo>
                    <a:cubicBezTo>
                      <a:pt x="13788" y="111431"/>
                      <a:pt x="13776" y="111765"/>
                      <a:pt x="13752" y="112098"/>
                    </a:cubicBezTo>
                    <a:cubicBezTo>
                      <a:pt x="13740" y="112408"/>
                      <a:pt x="13728" y="112705"/>
                      <a:pt x="13704" y="113015"/>
                    </a:cubicBezTo>
                    <a:cubicBezTo>
                      <a:pt x="13692" y="113360"/>
                      <a:pt x="13668" y="113705"/>
                      <a:pt x="13657" y="114051"/>
                    </a:cubicBezTo>
                    <a:cubicBezTo>
                      <a:pt x="13633" y="114360"/>
                      <a:pt x="13621" y="114670"/>
                      <a:pt x="13597" y="114979"/>
                    </a:cubicBezTo>
                    <a:cubicBezTo>
                      <a:pt x="13585" y="115337"/>
                      <a:pt x="13561" y="115682"/>
                      <a:pt x="13549" y="116039"/>
                    </a:cubicBezTo>
                    <a:cubicBezTo>
                      <a:pt x="13526" y="116349"/>
                      <a:pt x="13514" y="116658"/>
                      <a:pt x="13502" y="116980"/>
                    </a:cubicBezTo>
                    <a:cubicBezTo>
                      <a:pt x="13478" y="117325"/>
                      <a:pt x="13466" y="117682"/>
                      <a:pt x="13442" y="118027"/>
                    </a:cubicBezTo>
                    <a:cubicBezTo>
                      <a:pt x="13430" y="118349"/>
                      <a:pt x="13418" y="118682"/>
                      <a:pt x="13395" y="119004"/>
                    </a:cubicBezTo>
                    <a:cubicBezTo>
                      <a:pt x="13383" y="119361"/>
                      <a:pt x="13359" y="119718"/>
                      <a:pt x="13347" y="120075"/>
                    </a:cubicBezTo>
                    <a:cubicBezTo>
                      <a:pt x="13335" y="120397"/>
                      <a:pt x="13311" y="120718"/>
                      <a:pt x="13299" y="121040"/>
                    </a:cubicBezTo>
                    <a:cubicBezTo>
                      <a:pt x="13276" y="121433"/>
                      <a:pt x="13264" y="121814"/>
                      <a:pt x="13240" y="122207"/>
                    </a:cubicBezTo>
                    <a:cubicBezTo>
                      <a:pt x="13228" y="122504"/>
                      <a:pt x="13216" y="122814"/>
                      <a:pt x="13204" y="123111"/>
                    </a:cubicBezTo>
                    <a:cubicBezTo>
                      <a:pt x="13180" y="123528"/>
                      <a:pt x="13156" y="123957"/>
                      <a:pt x="13145" y="124373"/>
                    </a:cubicBezTo>
                    <a:cubicBezTo>
                      <a:pt x="13133" y="124659"/>
                      <a:pt x="13121" y="124945"/>
                      <a:pt x="13109" y="125219"/>
                    </a:cubicBezTo>
                    <a:cubicBezTo>
                      <a:pt x="13085" y="125671"/>
                      <a:pt x="13061" y="126124"/>
                      <a:pt x="13049" y="126576"/>
                    </a:cubicBezTo>
                    <a:cubicBezTo>
                      <a:pt x="13037" y="126838"/>
                      <a:pt x="13026" y="127100"/>
                      <a:pt x="13014" y="127362"/>
                    </a:cubicBezTo>
                    <a:cubicBezTo>
                      <a:pt x="12978" y="128076"/>
                      <a:pt x="12942" y="147519"/>
                      <a:pt x="12918" y="148245"/>
                    </a:cubicBezTo>
                    <a:lnTo>
                      <a:pt x="35516" y="147781"/>
                    </a:lnTo>
                    <a:cubicBezTo>
                      <a:pt x="34838" y="125064"/>
                      <a:pt x="34207" y="96144"/>
                      <a:pt x="33492" y="80392"/>
                    </a:cubicBezTo>
                    <a:cubicBezTo>
                      <a:pt x="32992" y="69200"/>
                      <a:pt x="31790" y="52007"/>
                      <a:pt x="31790" y="51912"/>
                    </a:cubicBezTo>
                    <a:cubicBezTo>
                      <a:pt x="31790" y="50888"/>
                      <a:pt x="32397" y="49043"/>
                      <a:pt x="32933" y="47721"/>
                    </a:cubicBezTo>
                    <a:cubicBezTo>
                      <a:pt x="33504" y="46281"/>
                      <a:pt x="35040" y="42340"/>
                      <a:pt x="35362" y="40661"/>
                    </a:cubicBezTo>
                    <a:cubicBezTo>
                      <a:pt x="35671" y="38970"/>
                      <a:pt x="36493" y="35493"/>
                      <a:pt x="36814" y="34231"/>
                    </a:cubicBezTo>
                    <a:cubicBezTo>
                      <a:pt x="37290" y="32338"/>
                      <a:pt x="37564" y="30219"/>
                      <a:pt x="37564" y="30219"/>
                    </a:cubicBezTo>
                    <a:cubicBezTo>
                      <a:pt x="37564" y="30219"/>
                      <a:pt x="40136" y="25992"/>
                      <a:pt x="41124" y="24564"/>
                    </a:cubicBezTo>
                    <a:cubicBezTo>
                      <a:pt x="42124" y="23147"/>
                      <a:pt x="44744" y="19337"/>
                      <a:pt x="45446" y="17610"/>
                    </a:cubicBezTo>
                    <a:cubicBezTo>
                      <a:pt x="46149" y="15872"/>
                      <a:pt x="45696" y="14658"/>
                      <a:pt x="44910" y="14288"/>
                    </a:cubicBezTo>
                    <a:cubicBezTo>
                      <a:pt x="44685" y="14178"/>
                      <a:pt x="44403" y="14101"/>
                      <a:pt x="44084" y="14101"/>
                    </a:cubicBezTo>
                    <a:cubicBezTo>
                      <a:pt x="43308" y="14101"/>
                      <a:pt x="42311" y="14555"/>
                      <a:pt x="41374" y="16074"/>
                    </a:cubicBezTo>
                    <a:cubicBezTo>
                      <a:pt x="40065" y="18218"/>
                      <a:pt x="37386" y="21956"/>
                      <a:pt x="36338" y="23254"/>
                    </a:cubicBezTo>
                    <a:cubicBezTo>
                      <a:pt x="35372" y="24447"/>
                      <a:pt x="34308" y="26076"/>
                      <a:pt x="33631" y="26076"/>
                    </a:cubicBezTo>
                    <a:cubicBezTo>
                      <a:pt x="33565" y="26076"/>
                      <a:pt x="33503" y="26061"/>
                      <a:pt x="33445" y="26028"/>
                    </a:cubicBezTo>
                    <a:cubicBezTo>
                      <a:pt x="32790" y="25647"/>
                      <a:pt x="33076" y="23361"/>
                      <a:pt x="33659" y="21694"/>
                    </a:cubicBezTo>
                    <a:cubicBezTo>
                      <a:pt x="34242" y="20015"/>
                      <a:pt x="35433" y="16003"/>
                      <a:pt x="35790" y="14086"/>
                    </a:cubicBezTo>
                    <a:cubicBezTo>
                      <a:pt x="36159" y="12157"/>
                      <a:pt x="37636" y="7669"/>
                      <a:pt x="37791" y="6704"/>
                    </a:cubicBezTo>
                    <a:cubicBezTo>
                      <a:pt x="37933" y="5752"/>
                      <a:pt x="37410" y="4716"/>
                      <a:pt x="36278" y="4263"/>
                    </a:cubicBezTo>
                    <a:cubicBezTo>
                      <a:pt x="36027" y="4167"/>
                      <a:pt x="35774" y="4113"/>
                      <a:pt x="35523" y="4113"/>
                    </a:cubicBezTo>
                    <a:cubicBezTo>
                      <a:pt x="34633" y="4113"/>
                      <a:pt x="33768" y="4789"/>
                      <a:pt x="33099" y="6609"/>
                    </a:cubicBezTo>
                    <a:cubicBezTo>
                      <a:pt x="32254" y="8943"/>
                      <a:pt x="31516" y="12062"/>
                      <a:pt x="31135" y="13431"/>
                    </a:cubicBezTo>
                    <a:cubicBezTo>
                      <a:pt x="30742" y="14812"/>
                      <a:pt x="28087" y="21873"/>
                      <a:pt x="27527" y="22825"/>
                    </a:cubicBezTo>
                    <a:cubicBezTo>
                      <a:pt x="27342" y="23144"/>
                      <a:pt x="27082" y="23291"/>
                      <a:pt x="26824" y="23291"/>
                    </a:cubicBezTo>
                    <a:cubicBezTo>
                      <a:pt x="26320" y="23291"/>
                      <a:pt x="25821" y="22734"/>
                      <a:pt x="25884" y="21813"/>
                    </a:cubicBezTo>
                    <a:cubicBezTo>
                      <a:pt x="25968" y="20432"/>
                      <a:pt x="25884" y="15967"/>
                      <a:pt x="25753" y="14038"/>
                    </a:cubicBezTo>
                    <a:cubicBezTo>
                      <a:pt x="25610" y="12110"/>
                      <a:pt x="25444" y="8669"/>
                      <a:pt x="25420" y="7395"/>
                    </a:cubicBezTo>
                    <a:cubicBezTo>
                      <a:pt x="25384" y="6133"/>
                      <a:pt x="25432" y="3180"/>
                      <a:pt x="25396" y="2394"/>
                    </a:cubicBezTo>
                    <a:cubicBezTo>
                      <a:pt x="25360" y="1608"/>
                      <a:pt x="25218" y="37"/>
                      <a:pt x="23289" y="1"/>
                    </a:cubicBezTo>
                    <a:cubicBezTo>
                      <a:pt x="23263" y="0"/>
                      <a:pt x="23237" y="0"/>
                      <a:pt x="23212" y="0"/>
                    </a:cubicBezTo>
                    <a:close/>
                  </a:path>
                </a:pathLst>
              </a:custGeom>
              <a:solidFill>
                <a:srgbClr val="FFC9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5;p27">
                <a:extLst>
                  <a:ext uri="{FF2B5EF4-FFF2-40B4-BE49-F238E27FC236}">
                    <a16:creationId xmlns:a16="http://schemas.microsoft.com/office/drawing/2014/main" id="{0CC7C133-7BB6-5913-A828-13EDEE6E141C}"/>
                  </a:ext>
                </a:extLst>
              </p:cNvPr>
              <p:cNvSpPr/>
              <p:nvPr/>
            </p:nvSpPr>
            <p:spPr>
              <a:xfrm>
                <a:off x="5992500" y="3260440"/>
                <a:ext cx="469187" cy="1584070"/>
              </a:xfrm>
              <a:custGeom>
                <a:avLst/>
                <a:gdLst/>
                <a:ahLst/>
                <a:cxnLst/>
                <a:rect l="l" t="t" r="r" b="b"/>
                <a:pathLst>
                  <a:path w="25444" h="85904" extrusionOk="0">
                    <a:moveTo>
                      <a:pt x="4596" y="0"/>
                    </a:moveTo>
                    <a:cubicBezTo>
                      <a:pt x="4596" y="0"/>
                      <a:pt x="441" y="77427"/>
                      <a:pt x="0" y="85904"/>
                    </a:cubicBezTo>
                    <a:lnTo>
                      <a:pt x="25444" y="85594"/>
                    </a:lnTo>
                    <a:cubicBezTo>
                      <a:pt x="25444" y="85594"/>
                      <a:pt x="23062" y="11180"/>
                      <a:pt x="21836" y="881"/>
                    </a:cubicBezTo>
                    <a:cubicBezTo>
                      <a:pt x="21836" y="881"/>
                      <a:pt x="19658" y="959"/>
                      <a:pt x="16796" y="959"/>
                    </a:cubicBezTo>
                    <a:cubicBezTo>
                      <a:pt x="12650" y="959"/>
                      <a:pt x="7068" y="796"/>
                      <a:pt x="4596" y="0"/>
                    </a:cubicBez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246;p27">
                <a:extLst>
                  <a:ext uri="{FF2B5EF4-FFF2-40B4-BE49-F238E27FC236}">
                    <a16:creationId xmlns:a16="http://schemas.microsoft.com/office/drawing/2014/main" id="{83A1F58A-E620-3768-F807-FB4D27A8862F}"/>
                  </a:ext>
                </a:extLst>
              </p:cNvPr>
              <p:cNvSpPr/>
              <p:nvPr/>
            </p:nvSpPr>
            <p:spPr>
              <a:xfrm>
                <a:off x="6074023" y="3244932"/>
                <a:ext cx="333358" cy="67822"/>
              </a:xfrm>
              <a:custGeom>
                <a:avLst/>
                <a:gdLst/>
                <a:ahLst/>
                <a:cxnLst/>
                <a:rect l="l" t="t" r="r" b="b"/>
                <a:pathLst>
                  <a:path w="18078" h="3678" extrusionOk="0">
                    <a:moveTo>
                      <a:pt x="776" y="1"/>
                    </a:moveTo>
                    <a:cubicBezTo>
                      <a:pt x="6" y="1"/>
                      <a:pt x="0" y="1095"/>
                      <a:pt x="44" y="2615"/>
                    </a:cubicBezTo>
                    <a:cubicBezTo>
                      <a:pt x="44" y="2615"/>
                      <a:pt x="2342" y="3544"/>
                      <a:pt x="8390" y="3663"/>
                    </a:cubicBezTo>
                    <a:cubicBezTo>
                      <a:pt x="8830" y="3673"/>
                      <a:pt x="9255" y="3677"/>
                      <a:pt x="9664" y="3677"/>
                    </a:cubicBezTo>
                    <a:cubicBezTo>
                      <a:pt x="14876" y="3677"/>
                      <a:pt x="17629" y="2961"/>
                      <a:pt x="17629" y="2961"/>
                    </a:cubicBezTo>
                    <a:cubicBezTo>
                      <a:pt x="17629" y="2961"/>
                      <a:pt x="18077" y="274"/>
                      <a:pt x="17062" y="274"/>
                    </a:cubicBezTo>
                    <a:cubicBezTo>
                      <a:pt x="17030" y="274"/>
                      <a:pt x="16997" y="276"/>
                      <a:pt x="16963" y="282"/>
                    </a:cubicBezTo>
                    <a:cubicBezTo>
                      <a:pt x="16316" y="383"/>
                      <a:pt x="13300" y="922"/>
                      <a:pt x="9868" y="922"/>
                    </a:cubicBezTo>
                    <a:cubicBezTo>
                      <a:pt x="9258" y="922"/>
                      <a:pt x="8634" y="905"/>
                      <a:pt x="8009" y="865"/>
                    </a:cubicBezTo>
                    <a:cubicBezTo>
                      <a:pt x="4235" y="627"/>
                      <a:pt x="2044" y="270"/>
                      <a:pt x="1020" y="32"/>
                    </a:cubicBezTo>
                    <a:cubicBezTo>
                      <a:pt x="931" y="11"/>
                      <a:pt x="850" y="1"/>
                      <a:pt x="776" y="1"/>
                    </a:cubicBezTo>
                    <a:close/>
                  </a:path>
                </a:pathLst>
              </a:custGeom>
              <a:solidFill>
                <a:srgbClr val="F793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47;p27">
              <a:extLst>
                <a:ext uri="{FF2B5EF4-FFF2-40B4-BE49-F238E27FC236}">
                  <a16:creationId xmlns:a16="http://schemas.microsoft.com/office/drawing/2014/main" id="{0E2DFA4A-3218-6221-6CC6-49A1C0C94717}"/>
                </a:ext>
              </a:extLst>
            </p:cNvPr>
            <p:cNvGrpSpPr/>
            <p:nvPr/>
          </p:nvGrpSpPr>
          <p:grpSpPr>
            <a:xfrm>
              <a:off x="7881291" y="2555423"/>
              <a:ext cx="558123" cy="2280751"/>
              <a:chOff x="7881291" y="2555423"/>
              <a:chExt cx="558123" cy="2280751"/>
            </a:xfrm>
          </p:grpSpPr>
          <p:sp>
            <p:nvSpPr>
              <p:cNvPr id="12" name="Google Shape;248;p27">
                <a:extLst>
                  <a:ext uri="{FF2B5EF4-FFF2-40B4-BE49-F238E27FC236}">
                    <a16:creationId xmlns:a16="http://schemas.microsoft.com/office/drawing/2014/main" id="{409D6AB5-1AE2-87CC-173F-544BF79D9137}"/>
                  </a:ext>
                </a:extLst>
              </p:cNvPr>
              <p:cNvSpPr/>
              <p:nvPr/>
            </p:nvSpPr>
            <p:spPr>
              <a:xfrm>
                <a:off x="7977234" y="2785407"/>
                <a:ext cx="426831" cy="628491"/>
              </a:xfrm>
              <a:custGeom>
                <a:avLst/>
                <a:gdLst/>
                <a:ahLst/>
                <a:cxnLst/>
                <a:rect l="l" t="t" r="r" b="b"/>
                <a:pathLst>
                  <a:path w="23147" h="34083" extrusionOk="0">
                    <a:moveTo>
                      <a:pt x="7420" y="1"/>
                    </a:moveTo>
                    <a:cubicBezTo>
                      <a:pt x="6861" y="1"/>
                      <a:pt x="5038" y="7408"/>
                      <a:pt x="4478" y="7408"/>
                    </a:cubicBezTo>
                    <a:cubicBezTo>
                      <a:pt x="4446" y="7408"/>
                      <a:pt x="4417" y="7383"/>
                      <a:pt x="4394" y="7331"/>
                    </a:cubicBezTo>
                    <a:cubicBezTo>
                      <a:pt x="2775" y="6688"/>
                      <a:pt x="1274" y="6271"/>
                      <a:pt x="1" y="5747"/>
                    </a:cubicBezTo>
                    <a:lnTo>
                      <a:pt x="1" y="5747"/>
                    </a:lnTo>
                    <a:cubicBezTo>
                      <a:pt x="1" y="5747"/>
                      <a:pt x="905" y="7712"/>
                      <a:pt x="2036" y="18403"/>
                    </a:cubicBezTo>
                    <a:cubicBezTo>
                      <a:pt x="2668" y="19094"/>
                      <a:pt x="3203" y="19642"/>
                      <a:pt x="3489" y="19820"/>
                    </a:cubicBezTo>
                    <a:cubicBezTo>
                      <a:pt x="3870" y="20070"/>
                      <a:pt x="3644" y="23690"/>
                      <a:pt x="3358" y="33500"/>
                    </a:cubicBezTo>
                    <a:cubicBezTo>
                      <a:pt x="4363" y="33665"/>
                      <a:pt x="7251" y="34082"/>
                      <a:pt x="10529" y="34082"/>
                    </a:cubicBezTo>
                    <a:cubicBezTo>
                      <a:pt x="13193" y="34082"/>
                      <a:pt x="16115" y="33806"/>
                      <a:pt x="18491" y="32893"/>
                    </a:cubicBezTo>
                    <a:cubicBezTo>
                      <a:pt x="17860" y="26631"/>
                      <a:pt x="17443" y="22535"/>
                      <a:pt x="17467" y="22332"/>
                    </a:cubicBezTo>
                    <a:cubicBezTo>
                      <a:pt x="17562" y="21392"/>
                      <a:pt x="17931" y="19713"/>
                      <a:pt x="18622" y="18368"/>
                    </a:cubicBezTo>
                    <a:cubicBezTo>
                      <a:pt x="19312" y="17010"/>
                      <a:pt x="21098" y="13284"/>
                      <a:pt x="21598" y="11688"/>
                    </a:cubicBezTo>
                    <a:cubicBezTo>
                      <a:pt x="22551" y="8652"/>
                      <a:pt x="22968" y="6092"/>
                      <a:pt x="23146" y="4354"/>
                    </a:cubicBezTo>
                    <a:lnTo>
                      <a:pt x="23146" y="4354"/>
                    </a:lnTo>
                    <a:cubicBezTo>
                      <a:pt x="23108" y="4450"/>
                      <a:pt x="23046" y="4483"/>
                      <a:pt x="22971" y="4483"/>
                    </a:cubicBezTo>
                    <a:cubicBezTo>
                      <a:pt x="22794" y="4483"/>
                      <a:pt x="22546" y="4296"/>
                      <a:pt x="22369" y="4296"/>
                    </a:cubicBezTo>
                    <a:cubicBezTo>
                      <a:pt x="22294" y="4296"/>
                      <a:pt x="22232" y="4330"/>
                      <a:pt x="22194" y="4425"/>
                    </a:cubicBezTo>
                    <a:cubicBezTo>
                      <a:pt x="21051" y="7271"/>
                      <a:pt x="19503" y="10045"/>
                      <a:pt x="18050" y="10176"/>
                    </a:cubicBezTo>
                    <a:cubicBezTo>
                      <a:pt x="18042" y="10177"/>
                      <a:pt x="18033" y="10177"/>
                      <a:pt x="18024" y="10177"/>
                    </a:cubicBezTo>
                    <a:cubicBezTo>
                      <a:pt x="17045" y="10177"/>
                      <a:pt x="18788" y="4744"/>
                      <a:pt x="18670" y="3056"/>
                    </a:cubicBezTo>
                    <a:lnTo>
                      <a:pt x="18670" y="3056"/>
                    </a:lnTo>
                    <a:cubicBezTo>
                      <a:pt x="18468" y="3222"/>
                      <a:pt x="18218" y="3292"/>
                      <a:pt x="17935" y="3292"/>
                    </a:cubicBezTo>
                    <a:cubicBezTo>
                      <a:pt x="16534" y="3292"/>
                      <a:pt x="14318" y="1600"/>
                      <a:pt x="13096" y="1600"/>
                    </a:cubicBezTo>
                    <a:cubicBezTo>
                      <a:pt x="12814" y="1600"/>
                      <a:pt x="12584" y="1690"/>
                      <a:pt x="12431" y="1913"/>
                    </a:cubicBezTo>
                    <a:cubicBezTo>
                      <a:pt x="11626" y="3072"/>
                      <a:pt x="11036" y="3512"/>
                      <a:pt x="10544" y="3512"/>
                    </a:cubicBezTo>
                    <a:cubicBezTo>
                      <a:pt x="9450" y="3512"/>
                      <a:pt x="8846" y="1327"/>
                      <a:pt x="7466" y="20"/>
                    </a:cubicBezTo>
                    <a:cubicBezTo>
                      <a:pt x="7452" y="7"/>
                      <a:pt x="7436" y="1"/>
                      <a:pt x="7420" y="1"/>
                    </a:cubicBezTo>
                    <a:close/>
                  </a:path>
                </a:pathLst>
              </a:custGeom>
              <a:solidFill>
                <a:srgbClr val="62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49;p27">
                <a:extLst>
                  <a:ext uri="{FF2B5EF4-FFF2-40B4-BE49-F238E27FC236}">
                    <a16:creationId xmlns:a16="http://schemas.microsoft.com/office/drawing/2014/main" id="{10767183-F224-EBC5-E6A9-0C5E1819D3BB}"/>
                  </a:ext>
                </a:extLst>
              </p:cNvPr>
              <p:cNvSpPr/>
              <p:nvPr/>
            </p:nvSpPr>
            <p:spPr>
              <a:xfrm>
                <a:off x="7991064" y="2555423"/>
                <a:ext cx="256888" cy="399115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21644" extrusionOk="0">
                    <a:moveTo>
                      <a:pt x="4555" y="0"/>
                    </a:moveTo>
                    <a:cubicBezTo>
                      <a:pt x="4506" y="0"/>
                      <a:pt x="4456" y="1"/>
                      <a:pt x="4406" y="3"/>
                    </a:cubicBezTo>
                    <a:cubicBezTo>
                      <a:pt x="1870" y="74"/>
                      <a:pt x="846" y="1836"/>
                      <a:pt x="584" y="2300"/>
                    </a:cubicBezTo>
                    <a:cubicBezTo>
                      <a:pt x="536" y="2384"/>
                      <a:pt x="513" y="2658"/>
                      <a:pt x="489" y="3086"/>
                    </a:cubicBezTo>
                    <a:cubicBezTo>
                      <a:pt x="453" y="4503"/>
                      <a:pt x="548" y="7575"/>
                      <a:pt x="513" y="10813"/>
                    </a:cubicBezTo>
                    <a:cubicBezTo>
                      <a:pt x="501" y="12314"/>
                      <a:pt x="453" y="13861"/>
                      <a:pt x="358" y="15290"/>
                    </a:cubicBezTo>
                    <a:cubicBezTo>
                      <a:pt x="346" y="15528"/>
                      <a:pt x="334" y="15766"/>
                      <a:pt x="322" y="15981"/>
                    </a:cubicBezTo>
                    <a:cubicBezTo>
                      <a:pt x="1" y="17100"/>
                      <a:pt x="1156" y="19541"/>
                      <a:pt x="1156" y="19541"/>
                    </a:cubicBezTo>
                    <a:cubicBezTo>
                      <a:pt x="1666" y="20215"/>
                      <a:pt x="2352" y="20468"/>
                      <a:pt x="3037" y="20468"/>
                    </a:cubicBezTo>
                    <a:cubicBezTo>
                      <a:pt x="3550" y="20468"/>
                      <a:pt x="4063" y="20326"/>
                      <a:pt x="4501" y="20112"/>
                    </a:cubicBezTo>
                    <a:cubicBezTo>
                      <a:pt x="5942" y="19410"/>
                      <a:pt x="6740" y="16326"/>
                      <a:pt x="7121" y="12980"/>
                    </a:cubicBezTo>
                    <a:lnTo>
                      <a:pt x="7121" y="12980"/>
                    </a:lnTo>
                    <a:cubicBezTo>
                      <a:pt x="7073" y="13980"/>
                      <a:pt x="7013" y="14969"/>
                      <a:pt x="6930" y="15850"/>
                    </a:cubicBezTo>
                    <a:cubicBezTo>
                      <a:pt x="6823" y="17076"/>
                      <a:pt x="6037" y="19684"/>
                      <a:pt x="6299" y="20315"/>
                    </a:cubicBezTo>
                    <a:cubicBezTo>
                      <a:pt x="6724" y="21299"/>
                      <a:pt x="7495" y="21643"/>
                      <a:pt x="8275" y="21643"/>
                    </a:cubicBezTo>
                    <a:cubicBezTo>
                      <a:pt x="8740" y="21643"/>
                      <a:pt x="9209" y="21521"/>
                      <a:pt x="9609" y="21338"/>
                    </a:cubicBezTo>
                    <a:cubicBezTo>
                      <a:pt x="11097" y="20660"/>
                      <a:pt x="12740" y="15707"/>
                      <a:pt x="13038" y="12564"/>
                    </a:cubicBezTo>
                    <a:cubicBezTo>
                      <a:pt x="13086" y="12099"/>
                      <a:pt x="13133" y="11635"/>
                      <a:pt x="13169" y="11171"/>
                    </a:cubicBezTo>
                    <a:cubicBezTo>
                      <a:pt x="13419" y="8515"/>
                      <a:pt x="13931" y="3205"/>
                      <a:pt x="13788" y="2717"/>
                    </a:cubicBezTo>
                    <a:cubicBezTo>
                      <a:pt x="13627" y="2175"/>
                      <a:pt x="13231" y="796"/>
                      <a:pt x="11184" y="796"/>
                    </a:cubicBezTo>
                    <a:cubicBezTo>
                      <a:pt x="11117" y="796"/>
                      <a:pt x="11048" y="797"/>
                      <a:pt x="10978" y="800"/>
                    </a:cubicBezTo>
                    <a:cubicBezTo>
                      <a:pt x="9490" y="872"/>
                      <a:pt x="8490" y="1419"/>
                      <a:pt x="7990" y="1788"/>
                    </a:cubicBezTo>
                    <a:cubicBezTo>
                      <a:pt x="7990" y="1788"/>
                      <a:pt x="7748" y="2532"/>
                      <a:pt x="7665" y="2532"/>
                    </a:cubicBezTo>
                    <a:cubicBezTo>
                      <a:pt x="7656" y="2532"/>
                      <a:pt x="7649" y="2523"/>
                      <a:pt x="7644" y="2503"/>
                    </a:cubicBezTo>
                    <a:cubicBezTo>
                      <a:pt x="7528" y="1989"/>
                      <a:pt x="6976" y="0"/>
                      <a:pt x="4555" y="0"/>
                    </a:cubicBezTo>
                    <a:close/>
                  </a:path>
                </a:pathLst>
              </a:custGeom>
              <a:solidFill>
                <a:srgbClr val="492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50;p27">
                <a:extLst>
                  <a:ext uri="{FF2B5EF4-FFF2-40B4-BE49-F238E27FC236}">
                    <a16:creationId xmlns:a16="http://schemas.microsoft.com/office/drawing/2014/main" id="{BFE07E3F-EFF4-8126-7933-63BDDC92C9FC}"/>
                  </a:ext>
                </a:extLst>
              </p:cNvPr>
              <p:cNvSpPr/>
              <p:nvPr/>
            </p:nvSpPr>
            <p:spPr>
              <a:xfrm>
                <a:off x="8002700" y="3198518"/>
                <a:ext cx="430334" cy="1637656"/>
              </a:xfrm>
              <a:custGeom>
                <a:avLst/>
                <a:gdLst/>
                <a:ahLst/>
                <a:cxnLst/>
                <a:rect l="l" t="t" r="r" b="b"/>
                <a:pathLst>
                  <a:path w="23337" h="88810" extrusionOk="0">
                    <a:moveTo>
                      <a:pt x="17289" y="1"/>
                    </a:moveTo>
                    <a:cubicBezTo>
                      <a:pt x="17146" y="60"/>
                      <a:pt x="16991" y="120"/>
                      <a:pt x="16848" y="179"/>
                    </a:cubicBezTo>
                    <a:cubicBezTo>
                      <a:pt x="14479" y="1084"/>
                      <a:pt x="11567" y="1359"/>
                      <a:pt x="8909" y="1359"/>
                    </a:cubicBezTo>
                    <a:cubicBezTo>
                      <a:pt x="5622" y="1359"/>
                      <a:pt x="2722" y="939"/>
                      <a:pt x="1715" y="775"/>
                    </a:cubicBezTo>
                    <a:cubicBezTo>
                      <a:pt x="1465" y="739"/>
                      <a:pt x="1322" y="715"/>
                      <a:pt x="1322" y="715"/>
                    </a:cubicBezTo>
                    <a:cubicBezTo>
                      <a:pt x="1096" y="4644"/>
                      <a:pt x="1" y="88774"/>
                      <a:pt x="1" y="88774"/>
                    </a:cubicBezTo>
                    <a:lnTo>
                      <a:pt x="2084" y="88809"/>
                    </a:lnTo>
                    <a:lnTo>
                      <a:pt x="23337" y="88202"/>
                    </a:lnTo>
                    <a:cubicBezTo>
                      <a:pt x="22706" y="79511"/>
                      <a:pt x="17289" y="1"/>
                      <a:pt x="17289" y="1"/>
                    </a:cubicBezTo>
                    <a:close/>
                  </a:path>
                </a:pathLst>
              </a:custGeom>
              <a:solidFill>
                <a:srgbClr val="252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51;p27">
                <a:extLst>
                  <a:ext uri="{FF2B5EF4-FFF2-40B4-BE49-F238E27FC236}">
                    <a16:creationId xmlns:a16="http://schemas.microsoft.com/office/drawing/2014/main" id="{BD897B84-059B-E181-1532-0EF91CB95C4E}"/>
                  </a:ext>
                </a:extLst>
              </p:cNvPr>
              <p:cNvSpPr/>
              <p:nvPr/>
            </p:nvSpPr>
            <p:spPr>
              <a:xfrm>
                <a:off x="8010610" y="3189298"/>
                <a:ext cx="337249" cy="121649"/>
              </a:xfrm>
              <a:custGeom>
                <a:avLst/>
                <a:gdLst/>
                <a:ahLst/>
                <a:cxnLst/>
                <a:rect l="l" t="t" r="r" b="b"/>
                <a:pathLst>
                  <a:path w="18289" h="6597" extrusionOk="0">
                    <a:moveTo>
                      <a:pt x="17669" y="1"/>
                    </a:moveTo>
                    <a:cubicBezTo>
                      <a:pt x="17502" y="72"/>
                      <a:pt x="17348" y="144"/>
                      <a:pt x="17181" y="203"/>
                    </a:cubicBezTo>
                    <a:cubicBezTo>
                      <a:pt x="14706" y="1238"/>
                      <a:pt x="11688" y="1563"/>
                      <a:pt x="8877" y="1563"/>
                    </a:cubicBezTo>
                    <a:cubicBezTo>
                      <a:pt x="5062" y="1563"/>
                      <a:pt x="1630" y="965"/>
                      <a:pt x="465" y="739"/>
                    </a:cubicBezTo>
                    <a:cubicBezTo>
                      <a:pt x="191" y="679"/>
                      <a:pt x="36" y="644"/>
                      <a:pt x="36" y="644"/>
                    </a:cubicBezTo>
                    <a:cubicBezTo>
                      <a:pt x="0" y="1346"/>
                      <a:pt x="0" y="3477"/>
                      <a:pt x="12" y="6597"/>
                    </a:cubicBezTo>
                    <a:lnTo>
                      <a:pt x="18288" y="5990"/>
                    </a:lnTo>
                    <a:cubicBezTo>
                      <a:pt x="18026" y="3013"/>
                      <a:pt x="17669" y="1"/>
                      <a:pt x="17669" y="1"/>
                    </a:cubicBezTo>
                    <a:close/>
                  </a:path>
                </a:pathLst>
              </a:custGeom>
              <a:solidFill>
                <a:srgbClr val="FC46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52;p27">
                <a:extLst>
                  <a:ext uri="{FF2B5EF4-FFF2-40B4-BE49-F238E27FC236}">
                    <a16:creationId xmlns:a16="http://schemas.microsoft.com/office/drawing/2014/main" id="{D6A773E3-C79A-0A4E-2A1F-3911E7692961}"/>
                  </a:ext>
                </a:extLst>
              </p:cNvPr>
              <p:cNvSpPr/>
              <p:nvPr/>
            </p:nvSpPr>
            <p:spPr>
              <a:xfrm>
                <a:off x="8169563" y="2612292"/>
                <a:ext cx="269851" cy="382943"/>
              </a:xfrm>
              <a:custGeom>
                <a:avLst/>
                <a:gdLst/>
                <a:ahLst/>
                <a:cxnLst/>
                <a:rect l="l" t="t" r="r" b="b"/>
                <a:pathLst>
                  <a:path w="14634" h="20767" extrusionOk="0">
                    <a:moveTo>
                      <a:pt x="7148" y="0"/>
                    </a:moveTo>
                    <a:cubicBezTo>
                      <a:pt x="5757" y="0"/>
                      <a:pt x="4873" y="851"/>
                      <a:pt x="4596" y="1110"/>
                    </a:cubicBezTo>
                    <a:cubicBezTo>
                      <a:pt x="4537" y="1169"/>
                      <a:pt x="4430" y="1419"/>
                      <a:pt x="4299" y="1824"/>
                    </a:cubicBezTo>
                    <a:cubicBezTo>
                      <a:pt x="3858" y="3134"/>
                      <a:pt x="3072" y="6051"/>
                      <a:pt x="2120" y="9075"/>
                    </a:cubicBezTo>
                    <a:cubicBezTo>
                      <a:pt x="1679" y="10492"/>
                      <a:pt x="1203" y="11920"/>
                      <a:pt x="715" y="13230"/>
                    </a:cubicBezTo>
                    <a:cubicBezTo>
                      <a:pt x="631" y="13456"/>
                      <a:pt x="548" y="13659"/>
                      <a:pt x="489" y="13873"/>
                    </a:cubicBezTo>
                    <a:cubicBezTo>
                      <a:pt x="429" y="13849"/>
                      <a:pt x="369" y="13837"/>
                      <a:pt x="322" y="13813"/>
                    </a:cubicBezTo>
                    <a:cubicBezTo>
                      <a:pt x="262" y="13909"/>
                      <a:pt x="215" y="14016"/>
                      <a:pt x="155" y="14111"/>
                    </a:cubicBezTo>
                    <a:cubicBezTo>
                      <a:pt x="155" y="14123"/>
                      <a:pt x="143" y="14135"/>
                      <a:pt x="143" y="14147"/>
                    </a:cubicBezTo>
                    <a:cubicBezTo>
                      <a:pt x="236" y="14003"/>
                      <a:pt x="278" y="13947"/>
                      <a:pt x="286" y="13947"/>
                    </a:cubicBezTo>
                    <a:lnTo>
                      <a:pt x="286" y="13947"/>
                    </a:lnTo>
                    <a:cubicBezTo>
                      <a:pt x="302" y="13947"/>
                      <a:pt x="176" y="14188"/>
                      <a:pt x="72" y="14397"/>
                    </a:cubicBezTo>
                    <a:cubicBezTo>
                      <a:pt x="48" y="14504"/>
                      <a:pt x="12" y="14635"/>
                      <a:pt x="0" y="14718"/>
                    </a:cubicBezTo>
                    <a:cubicBezTo>
                      <a:pt x="12" y="14778"/>
                      <a:pt x="12" y="14837"/>
                      <a:pt x="24" y="14909"/>
                    </a:cubicBezTo>
                    <a:cubicBezTo>
                      <a:pt x="60" y="15326"/>
                      <a:pt x="108" y="15730"/>
                      <a:pt x="143" y="16147"/>
                    </a:cubicBezTo>
                    <a:cubicBezTo>
                      <a:pt x="191" y="16647"/>
                      <a:pt x="822" y="17504"/>
                      <a:pt x="822" y="17981"/>
                    </a:cubicBezTo>
                    <a:cubicBezTo>
                      <a:pt x="1223" y="19142"/>
                      <a:pt x="2214" y="19573"/>
                      <a:pt x="3113" y="19573"/>
                    </a:cubicBezTo>
                    <a:cubicBezTo>
                      <a:pt x="3229" y="19573"/>
                      <a:pt x="3342" y="19566"/>
                      <a:pt x="3453" y="19552"/>
                    </a:cubicBezTo>
                    <a:cubicBezTo>
                      <a:pt x="4870" y="19374"/>
                      <a:pt x="5811" y="16385"/>
                      <a:pt x="7085" y="13361"/>
                    </a:cubicBezTo>
                    <a:lnTo>
                      <a:pt x="7085" y="13361"/>
                    </a:lnTo>
                    <a:cubicBezTo>
                      <a:pt x="6763" y="14290"/>
                      <a:pt x="6430" y="15195"/>
                      <a:pt x="6108" y="15992"/>
                    </a:cubicBezTo>
                    <a:cubicBezTo>
                      <a:pt x="5668" y="17111"/>
                      <a:pt x="5513" y="17981"/>
                      <a:pt x="5561" y="18659"/>
                    </a:cubicBezTo>
                    <a:cubicBezTo>
                      <a:pt x="5670" y="20229"/>
                      <a:pt x="6822" y="20766"/>
                      <a:pt x="7822" y="20766"/>
                    </a:cubicBezTo>
                    <a:cubicBezTo>
                      <a:pt x="7907" y="20766"/>
                      <a:pt x="7991" y="20762"/>
                      <a:pt x="8073" y="20755"/>
                    </a:cubicBezTo>
                    <a:cubicBezTo>
                      <a:pt x="9525" y="20624"/>
                      <a:pt x="11061" y="17850"/>
                      <a:pt x="12216" y="15004"/>
                    </a:cubicBezTo>
                    <a:cubicBezTo>
                      <a:pt x="12383" y="14587"/>
                      <a:pt x="12550" y="14159"/>
                      <a:pt x="12716" y="13742"/>
                    </a:cubicBezTo>
                    <a:cubicBezTo>
                      <a:pt x="13681" y="11325"/>
                      <a:pt x="14538" y="9087"/>
                      <a:pt x="14550" y="8575"/>
                    </a:cubicBezTo>
                    <a:cubicBezTo>
                      <a:pt x="14574" y="7991"/>
                      <a:pt x="14633" y="6479"/>
                      <a:pt x="12716" y="5812"/>
                    </a:cubicBezTo>
                    <a:cubicBezTo>
                      <a:pt x="12122" y="5607"/>
                      <a:pt x="11586" y="5536"/>
                      <a:pt x="11130" y="5536"/>
                    </a:cubicBezTo>
                    <a:cubicBezTo>
                      <a:pt x="10610" y="5536"/>
                      <a:pt x="10192" y="5628"/>
                      <a:pt x="9906" y="5717"/>
                    </a:cubicBezTo>
                    <a:cubicBezTo>
                      <a:pt x="10264" y="4669"/>
                      <a:pt x="10502" y="3919"/>
                      <a:pt x="10514" y="3705"/>
                    </a:cubicBezTo>
                    <a:cubicBezTo>
                      <a:pt x="10561" y="3181"/>
                      <a:pt x="10656" y="1050"/>
                      <a:pt x="8490" y="252"/>
                    </a:cubicBezTo>
                    <a:cubicBezTo>
                      <a:pt x="8001" y="72"/>
                      <a:pt x="7553" y="0"/>
                      <a:pt x="7148" y="0"/>
                    </a:cubicBezTo>
                    <a:close/>
                  </a:path>
                </a:pathLst>
              </a:custGeom>
              <a:solidFill>
                <a:srgbClr val="492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53;p27">
                <a:extLst>
                  <a:ext uri="{FF2B5EF4-FFF2-40B4-BE49-F238E27FC236}">
                    <a16:creationId xmlns:a16="http://schemas.microsoft.com/office/drawing/2014/main" id="{1635208A-A0D6-F5E3-DAE9-231C6C44058D}"/>
                  </a:ext>
                </a:extLst>
              </p:cNvPr>
              <p:cNvSpPr/>
              <p:nvPr/>
            </p:nvSpPr>
            <p:spPr>
              <a:xfrm>
                <a:off x="7881291" y="2772388"/>
                <a:ext cx="315730" cy="352388"/>
              </a:xfrm>
              <a:custGeom>
                <a:avLst/>
                <a:gdLst/>
                <a:ahLst/>
                <a:cxnLst/>
                <a:rect l="l" t="t" r="r" b="b"/>
                <a:pathLst>
                  <a:path w="17122" h="19110" extrusionOk="0">
                    <a:moveTo>
                      <a:pt x="5259" y="1"/>
                    </a:moveTo>
                    <a:cubicBezTo>
                      <a:pt x="4778" y="1"/>
                      <a:pt x="4381" y="89"/>
                      <a:pt x="3918" y="190"/>
                    </a:cubicBezTo>
                    <a:cubicBezTo>
                      <a:pt x="2667" y="452"/>
                      <a:pt x="1334" y="881"/>
                      <a:pt x="584" y="4453"/>
                    </a:cubicBezTo>
                    <a:cubicBezTo>
                      <a:pt x="0" y="7227"/>
                      <a:pt x="1548" y="11513"/>
                      <a:pt x="3203" y="14371"/>
                    </a:cubicBezTo>
                    <a:cubicBezTo>
                      <a:pt x="5049" y="17573"/>
                      <a:pt x="7239" y="19109"/>
                      <a:pt x="7239" y="19109"/>
                    </a:cubicBezTo>
                    <a:cubicBezTo>
                      <a:pt x="14383" y="13252"/>
                      <a:pt x="6121" y="6989"/>
                      <a:pt x="6120" y="6989"/>
                    </a:cubicBezTo>
                    <a:lnTo>
                      <a:pt x="6120" y="6989"/>
                    </a:lnTo>
                    <a:cubicBezTo>
                      <a:pt x="7382" y="7525"/>
                      <a:pt x="8013" y="7870"/>
                      <a:pt x="9633" y="8501"/>
                    </a:cubicBezTo>
                    <a:cubicBezTo>
                      <a:pt x="10633" y="8894"/>
                      <a:pt x="11657" y="9191"/>
                      <a:pt x="12669" y="9239"/>
                    </a:cubicBezTo>
                    <a:cubicBezTo>
                      <a:pt x="12802" y="9247"/>
                      <a:pt x="12945" y="9252"/>
                      <a:pt x="13094" y="9252"/>
                    </a:cubicBezTo>
                    <a:cubicBezTo>
                      <a:pt x="13813" y="9252"/>
                      <a:pt x="14694" y="9152"/>
                      <a:pt x="15502" y="8906"/>
                    </a:cubicBezTo>
                    <a:cubicBezTo>
                      <a:pt x="15502" y="8906"/>
                      <a:pt x="16907" y="8513"/>
                      <a:pt x="17015" y="6810"/>
                    </a:cubicBezTo>
                    <a:cubicBezTo>
                      <a:pt x="17122" y="5120"/>
                      <a:pt x="16764" y="5893"/>
                      <a:pt x="16610" y="5441"/>
                    </a:cubicBezTo>
                    <a:cubicBezTo>
                      <a:pt x="16431" y="5370"/>
                      <a:pt x="16264" y="5286"/>
                      <a:pt x="16110" y="5191"/>
                    </a:cubicBezTo>
                    <a:cubicBezTo>
                      <a:pt x="15788" y="5072"/>
                      <a:pt x="15431" y="4941"/>
                      <a:pt x="15086" y="4762"/>
                    </a:cubicBezTo>
                    <a:cubicBezTo>
                      <a:pt x="14026" y="4203"/>
                      <a:pt x="11835" y="2774"/>
                      <a:pt x="9990" y="1702"/>
                    </a:cubicBezTo>
                    <a:cubicBezTo>
                      <a:pt x="9109" y="1202"/>
                      <a:pt x="8311" y="774"/>
                      <a:pt x="7751" y="559"/>
                    </a:cubicBezTo>
                    <a:cubicBezTo>
                      <a:pt x="7180" y="357"/>
                      <a:pt x="6728" y="214"/>
                      <a:pt x="6335" y="131"/>
                    </a:cubicBezTo>
                    <a:cubicBezTo>
                      <a:pt x="5915" y="37"/>
                      <a:pt x="5570" y="1"/>
                      <a:pt x="5259" y="1"/>
                    </a:cubicBezTo>
                    <a:close/>
                  </a:path>
                </a:pathLst>
              </a:custGeom>
              <a:solidFill>
                <a:srgbClr val="62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9F1D53A-B4FB-E6AB-2F24-F00AAE776FCF}"/>
              </a:ext>
            </a:extLst>
          </p:cNvPr>
          <p:cNvSpPr txBox="1"/>
          <p:nvPr/>
        </p:nvSpPr>
        <p:spPr>
          <a:xfrm>
            <a:off x="3462304" y="383455"/>
            <a:ext cx="533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Demo</a:t>
            </a:r>
            <a:r>
              <a:rPr lang="zh-CN" altLang="en-US" sz="3600" dirty="0"/>
              <a:t>演示</a:t>
            </a:r>
          </a:p>
        </p:txBody>
      </p:sp>
      <p:pic>
        <p:nvPicPr>
          <p:cNvPr id="135" name="Party-Pixso - 个人 - Microsoft​ Edge 2023-04-23 01-28-33_3">
            <a:hlinkClick r:id="" action="ppaction://media"/>
            <a:extLst>
              <a:ext uri="{FF2B5EF4-FFF2-40B4-BE49-F238E27FC236}">
                <a16:creationId xmlns:a16="http://schemas.microsoft.com/office/drawing/2014/main" id="{07F886E7-8472-93E3-50C3-0D58D0C0F7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2751" y="1046054"/>
            <a:ext cx="6117162" cy="36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94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2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ea typeface="得意黑" pitchFamily="50" charset="-122"/>
                </a:rPr>
                <a:t>根据用户选择的主界面</a:t>
              </a:r>
              <a:endParaRPr lang="en-US" b="1" dirty="0">
                <a:solidFill>
                  <a:srgbClr val="F0EEF0"/>
                </a:solidFill>
                <a:ea typeface="得意黑" pitchFamily="50" charset="-122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30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D333BD8-A2EC-BB2B-E8A5-88C4567FAFA5}"/>
              </a:ext>
            </a:extLst>
          </p:cNvPr>
          <p:cNvSpPr txBox="1"/>
          <p:nvPr/>
        </p:nvSpPr>
        <p:spPr>
          <a:xfrm>
            <a:off x="2646947" y="559468"/>
            <a:ext cx="767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我们的</a:t>
            </a:r>
            <a:r>
              <a:rPr lang="en-US" altLang="zh-CN" dirty="0"/>
              <a:t>app</a:t>
            </a:r>
            <a:r>
              <a:rPr lang="zh-CN" altLang="en-US" dirty="0"/>
              <a:t>会根据用户选择的喜好，定制化生成主页。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150E58-85AA-836A-ADA2-4A6D894D4E6A}"/>
              </a:ext>
            </a:extLst>
          </p:cNvPr>
          <p:cNvSpPr txBox="1"/>
          <p:nvPr/>
        </p:nvSpPr>
        <p:spPr>
          <a:xfrm>
            <a:off x="2504562" y="5191386"/>
            <a:ext cx="719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屏幕上方的是系统根据用户选择推荐的活动，下方则是通过实时浏览量精选出来的活动，同时用户也可以通过上方的搜索栏，搜索自己感兴趣的活动。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E2B59-9522-0BF1-A3D2-824AF1DA0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623" y="1018339"/>
            <a:ext cx="4492677" cy="40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登录注册</a:t>
              </a:r>
              <a:endParaRPr lang="en-US" sz="36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0EEF0"/>
                  </a:solidFill>
                  <a:ea typeface="得意黑" pitchFamily="50" charset="-122"/>
                </a:rPr>
                <a:t>根据用户选择的主界面</a:t>
              </a:r>
              <a:endParaRPr lang="en-US" b="1" dirty="0">
                <a:solidFill>
                  <a:srgbClr val="F0EEF0"/>
                </a:solidFill>
                <a:ea typeface="得意黑" pitchFamily="50" charset="-122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30" y="3251166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得意黑" pitchFamily="50" charset="-122"/>
                  <a:ea typeface="得意黑" pitchFamily="50" charset="-122"/>
                </a:rPr>
                <a:t>活动介绍界面</a:t>
              </a:r>
              <a:endParaRPr lang="en-US" sz="2800" b="1" dirty="0">
                <a:solidFill>
                  <a:srgbClr val="F0EEF0"/>
                </a:solidFill>
                <a:latin typeface="得意黑" pitchFamily="50" charset="-122"/>
                <a:ea typeface="得意黑" pitchFamily="50" charset="-122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251165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联系人及聊天</a:t>
              </a:r>
              <a:endParaRPr lang="en-US" sz="28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得意黑" pitchFamily="50" charset="-122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用户介绍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得意黑" pitchFamily="50" charset="-122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设置界面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8546DC2-906D-93CB-7F01-F67C06FD1846}"/>
              </a:ext>
            </a:extLst>
          </p:cNvPr>
          <p:cNvSpPr txBox="1"/>
          <p:nvPr/>
        </p:nvSpPr>
        <p:spPr>
          <a:xfrm>
            <a:off x="2710316" y="311266"/>
            <a:ext cx="5331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Demo</a:t>
            </a:r>
            <a:r>
              <a:rPr lang="zh-CN" altLang="en-US" sz="3600" dirty="0"/>
              <a:t>演示</a:t>
            </a:r>
          </a:p>
        </p:txBody>
      </p:sp>
      <p:pic>
        <p:nvPicPr>
          <p:cNvPr id="3" name="▶页面 1-Pixso 和另外 2 个页面 - 个人 - Microsoft​ Edge 2023-04-24 20-28-02">
            <a:hlinkClick r:id="" action="ppaction://media"/>
            <a:extLst>
              <a:ext uri="{FF2B5EF4-FFF2-40B4-BE49-F238E27FC236}">
                <a16:creationId xmlns:a16="http://schemas.microsoft.com/office/drawing/2014/main" id="{5306A733-5518-0DDE-59E4-53C646F546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2428" y="1082768"/>
            <a:ext cx="6034102" cy="35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1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得意黑"/>
        <a:ea typeface="得意黑"/>
        <a:cs typeface=""/>
      </a:majorFont>
      <a:minorFont>
        <a:latin typeface="得意黑"/>
        <a:ea typeface="得意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491</Words>
  <Application>Microsoft Office PowerPoint</Application>
  <PresentationFormat>宽屏</PresentationFormat>
  <Paragraphs>104</Paragraphs>
  <Slides>16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Arial</vt:lpstr>
      <vt:lpstr>Tw Cen MT</vt:lpstr>
      <vt:lpstr>得意黑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王 浩然</cp:lastModifiedBy>
  <cp:revision>34</cp:revision>
  <dcterms:created xsi:type="dcterms:W3CDTF">2017-01-05T13:17:27Z</dcterms:created>
  <dcterms:modified xsi:type="dcterms:W3CDTF">2023-04-24T16:39:55Z</dcterms:modified>
</cp:coreProperties>
</file>